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lastRow>
    <a:firstRow>
      <a:tcTxStyle b="on"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chemeClr val="accent3"/>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12700"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464646"/>
              </a:solidFill>
              <a:prstDash val="solid"/>
              <a:miter lim="400000"/>
            </a:ln>
          </a:left>
          <a:right>
            <a:ln w="3175" cap="flat">
              <a:solidFill>
                <a:srgbClr val="464646"/>
              </a:solidFill>
              <a:prstDash val="solid"/>
              <a:miter lim="400000"/>
            </a:ln>
          </a:right>
          <a:top>
            <a:ln w="3175" cap="flat">
              <a:solidFill>
                <a:srgbClr val="464646"/>
              </a:solidFill>
              <a:prstDash val="solid"/>
              <a:miter lim="400000"/>
            </a:ln>
          </a:top>
          <a:bottom>
            <a:ln w="3175" cap="flat">
              <a:solidFill>
                <a:srgbClr val="464646"/>
              </a:solidFill>
              <a:prstDash val="solid"/>
              <a:miter lim="400000"/>
            </a:ln>
          </a:bottom>
          <a:insideH>
            <a:ln w="3175" cap="flat">
              <a:solidFill>
                <a:srgbClr val="464646"/>
              </a:solidFill>
              <a:prstDash val="solid"/>
              <a:miter lim="400000"/>
            </a:ln>
          </a:insideH>
          <a:insideV>
            <a:ln w="3175"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3175" cap="flat">
              <a:solidFill>
                <a:srgbClr val="5E5E5E"/>
              </a:solidFill>
              <a:prstDash val="solid"/>
              <a:miter lim="400000"/>
            </a:ln>
          </a:left>
          <a:right>
            <a:ln w="3175" cap="flat">
              <a:solidFill>
                <a:srgbClr val="A6AAA9"/>
              </a:solidFill>
              <a:prstDash val="solid"/>
              <a:miter lim="400000"/>
            </a:ln>
          </a:right>
          <a:top>
            <a:ln w="3175" cap="flat">
              <a:solidFill>
                <a:srgbClr val="C3C3C3"/>
              </a:solidFill>
              <a:prstDash val="solid"/>
              <a:miter lim="400000"/>
            </a:ln>
          </a:top>
          <a:bottom>
            <a:ln w="3175" cap="flat">
              <a:solidFill>
                <a:srgbClr val="C3C3C3"/>
              </a:solidFill>
              <a:prstDash val="solid"/>
              <a:miter lim="400000"/>
            </a:ln>
          </a:bottom>
          <a:insideH>
            <a:ln w="3175" cap="flat">
              <a:solidFill>
                <a:srgbClr val="C3C3C3"/>
              </a:solidFill>
              <a:prstDash val="solid"/>
              <a:miter lim="400000"/>
            </a:ln>
          </a:insideH>
          <a:insideV>
            <a:ln w="3175"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3175" cap="flat">
              <a:solidFill>
                <a:srgbClr val="5E5E5E"/>
              </a:solidFill>
              <a:prstDash val="solid"/>
              <a:miter lim="400000"/>
            </a:ln>
          </a:left>
          <a:right>
            <a:ln w="3175" cap="flat">
              <a:solidFill>
                <a:srgbClr val="5E5E5E"/>
              </a:solidFill>
              <a:prstDash val="solid"/>
              <a:miter lim="400000"/>
            </a:ln>
          </a:right>
          <a:top>
            <a:ln w="12700" cap="flat">
              <a:solidFill>
                <a:srgbClr val="CB297B"/>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5E5E5E"/>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3175" cap="flat">
              <a:solidFill>
                <a:srgbClr val="6C6C6C"/>
              </a:solidFill>
              <a:prstDash val="solid"/>
              <a:miter lim="400000"/>
            </a:ln>
          </a:left>
          <a:right>
            <a:ln w="12700"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ítulo">
    <p:spTree>
      <p:nvGrpSpPr>
        <p:cNvPr id="1" name=""/>
        <p:cNvGrpSpPr/>
        <p:nvPr/>
      </p:nvGrpSpPr>
      <p:grpSpPr>
        <a:xfrm>
          <a:off x="0" y="0"/>
          <a:ext cx="0" cy="0"/>
          <a:chOff x="0" y="0"/>
          <a:chExt cx="0" cy="0"/>
        </a:xfrm>
      </p:grpSpPr>
      <p:sp>
        <p:nvSpPr>
          <p:cNvPr id="11" name="Autor y fecha"/>
          <p:cNvSpPr txBox="1"/>
          <p:nvPr>
            <p:ph type="body" sz="quarter" idx="21" hasCustomPrompt="1"/>
          </p:nvPr>
        </p:nvSpPr>
        <p:spPr>
          <a:xfrm>
            <a:off x="640714" y="7544460"/>
            <a:ext cx="11717870" cy="339723"/>
          </a:xfrm>
          <a:prstGeom prst="rect">
            <a:avLst/>
          </a:prstGeom>
        </p:spPr>
        <p:txBody>
          <a:bodyPr lIns="24383" tIns="24383" rIns="24383" bIns="24383"/>
          <a:lstStyle>
            <a:lvl1pPr defTabSz="487228">
              <a:defRPr sz="1992"/>
            </a:lvl1pPr>
          </a:lstStyle>
          <a:p>
            <a:pPr/>
            <a:r>
              <a:t>Autor y fecha</a:t>
            </a:r>
          </a:p>
        </p:txBody>
      </p:sp>
      <p:sp>
        <p:nvSpPr>
          <p:cNvPr id="12" name="Título de presentación"/>
          <p:cNvSpPr txBox="1"/>
          <p:nvPr>
            <p:ph type="title" hasCustomPrompt="1"/>
          </p:nvPr>
        </p:nvSpPr>
        <p:spPr>
          <a:prstGeom prst="rect">
            <a:avLst/>
          </a:prstGeom>
        </p:spPr>
        <p:txBody>
          <a:bodyPr/>
          <a:lstStyle/>
          <a:p>
            <a:pPr/>
            <a:r>
              <a:t>Título de presentación</a:t>
            </a:r>
          </a:p>
        </p:txBody>
      </p:sp>
      <p:sp>
        <p:nvSpPr>
          <p:cNvPr id="13" name="Nivel de texto 1…"/>
          <p:cNvSpPr txBox="1"/>
          <p:nvPr>
            <p:ph type="body" sz="quarter" idx="1" hasCustomPrompt="1"/>
          </p:nvPr>
        </p:nvSpPr>
        <p:spPr>
          <a:prstGeom prst="rect">
            <a:avLst/>
          </a:prstGeom>
        </p:spPr>
        <p:txBody>
          <a:bodyPr/>
          <a:lstStyle/>
          <a:p>
            <a:pPr/>
            <a:r>
              <a:t>Subtítulo de presentación</a:t>
            </a:r>
          </a:p>
          <a:p>
            <a:pPr lvl="1"/>
            <a:r>
              <a:t/>
            </a:r>
          </a:p>
          <a:p>
            <a:pPr lvl="2"/>
            <a:r>
              <a:t/>
            </a:r>
          </a:p>
          <a:p>
            <a:pPr lvl="3"/>
            <a:r>
              <a:t/>
            </a:r>
          </a:p>
          <a:p>
            <a:pPr lvl="4"/>
            <a:r>
              <a:t/>
            </a:r>
          </a:p>
        </p:txBody>
      </p:sp>
      <p:sp>
        <p:nvSpPr>
          <p:cNvPr id="1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claración">
    <p:spTree>
      <p:nvGrpSpPr>
        <p:cNvPr id="1" name=""/>
        <p:cNvGrpSpPr/>
        <p:nvPr/>
      </p:nvGrpSpPr>
      <p:grpSpPr>
        <a:xfrm>
          <a:off x="0" y="0"/>
          <a:ext cx="0" cy="0"/>
          <a:chOff x="0" y="0"/>
          <a:chExt cx="0" cy="0"/>
        </a:xfrm>
      </p:grpSpPr>
      <p:sp>
        <p:nvSpPr>
          <p:cNvPr id="98" name="Nivel de texto 1…"/>
          <p:cNvSpPr txBox="1"/>
          <p:nvPr>
            <p:ph type="body" sz="quarter" idx="1" hasCustomPrompt="1"/>
          </p:nvPr>
        </p:nvSpPr>
        <p:spPr>
          <a:xfrm>
            <a:off x="643466" y="3843649"/>
            <a:ext cx="11717868" cy="2066302"/>
          </a:xfrm>
          <a:prstGeom prst="rect">
            <a:avLst/>
          </a:prstGeom>
        </p:spPr>
        <p:txBody>
          <a:bodyPr anchor="ctr"/>
          <a:lstStyle>
            <a:lvl1pPr algn="ctr" defTabSz="1733930">
              <a:lnSpc>
                <a:spcPct val="80000"/>
              </a:lnSpc>
              <a:defRPr b="0" spc="-164" sz="8200">
                <a:latin typeface="Helvetica Neue Medium"/>
                <a:ea typeface="Helvetica Neue Medium"/>
                <a:cs typeface="Helvetica Neue Medium"/>
                <a:sym typeface="Helvetica Neue Medium"/>
              </a:defRPr>
            </a:lvl1pPr>
            <a:lvl2pPr algn="ctr" defTabSz="1733930">
              <a:lnSpc>
                <a:spcPct val="80000"/>
              </a:lnSpc>
              <a:defRPr b="0" spc="-164" sz="8200">
                <a:latin typeface="Helvetica Neue Medium"/>
                <a:ea typeface="Helvetica Neue Medium"/>
                <a:cs typeface="Helvetica Neue Medium"/>
                <a:sym typeface="Helvetica Neue Medium"/>
              </a:defRPr>
            </a:lvl2pPr>
            <a:lvl3pPr algn="ctr" defTabSz="1733930">
              <a:lnSpc>
                <a:spcPct val="80000"/>
              </a:lnSpc>
              <a:defRPr b="0" spc="-164" sz="8200">
                <a:latin typeface="Helvetica Neue Medium"/>
                <a:ea typeface="Helvetica Neue Medium"/>
                <a:cs typeface="Helvetica Neue Medium"/>
                <a:sym typeface="Helvetica Neue Medium"/>
              </a:defRPr>
            </a:lvl3pPr>
            <a:lvl4pPr algn="ctr" defTabSz="1733930">
              <a:lnSpc>
                <a:spcPct val="80000"/>
              </a:lnSpc>
              <a:defRPr b="0" spc="-164" sz="8200">
                <a:latin typeface="Helvetica Neue Medium"/>
                <a:ea typeface="Helvetica Neue Medium"/>
                <a:cs typeface="Helvetica Neue Medium"/>
                <a:sym typeface="Helvetica Neue Medium"/>
              </a:defRPr>
            </a:lvl4pPr>
            <a:lvl5pPr algn="ctr" defTabSz="1733930">
              <a:lnSpc>
                <a:spcPct val="80000"/>
              </a:lnSpc>
              <a:defRPr b="0" spc="-164" sz="8200">
                <a:latin typeface="Helvetica Neue Medium"/>
                <a:ea typeface="Helvetica Neue Medium"/>
                <a:cs typeface="Helvetica Neue Medium"/>
                <a:sym typeface="Helvetica Neue Medium"/>
              </a:defRPr>
            </a:lvl5pPr>
          </a:lstStyle>
          <a:p>
            <a:pPr/>
            <a:r>
              <a:t>Declaración</a:t>
            </a:r>
          </a:p>
          <a:p>
            <a:pPr lvl="1"/>
            <a:r>
              <a:t/>
            </a:r>
          </a:p>
          <a:p>
            <a:pPr lvl="2"/>
            <a:r>
              <a:t/>
            </a:r>
          </a:p>
          <a:p>
            <a:pPr lvl="3"/>
            <a:r>
              <a:t/>
            </a:r>
          </a:p>
          <a:p>
            <a:pPr lvl="4"/>
            <a:r>
              <a:t/>
            </a:r>
          </a:p>
        </p:txBody>
      </p:sp>
      <p:sp>
        <p:nvSpPr>
          <p:cNvPr id="9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echo (grande)">
    <p:spTree>
      <p:nvGrpSpPr>
        <p:cNvPr id="1" name=""/>
        <p:cNvGrpSpPr/>
        <p:nvPr/>
      </p:nvGrpSpPr>
      <p:grpSpPr>
        <a:xfrm>
          <a:off x="0" y="0"/>
          <a:ext cx="0" cy="0"/>
          <a:chOff x="0" y="0"/>
          <a:chExt cx="0" cy="0"/>
        </a:xfrm>
      </p:grpSpPr>
      <p:sp>
        <p:nvSpPr>
          <p:cNvPr id="106" name="Nivel de texto 1…"/>
          <p:cNvSpPr txBox="1"/>
          <p:nvPr>
            <p:ph type="body" sz="half" idx="1" hasCustomPrompt="1"/>
          </p:nvPr>
        </p:nvSpPr>
        <p:spPr>
          <a:xfrm>
            <a:off x="643466" y="1793027"/>
            <a:ext cx="11717868" cy="3862179"/>
          </a:xfrm>
          <a:prstGeom prst="rect">
            <a:avLst/>
          </a:prstGeom>
        </p:spPr>
        <p:txBody>
          <a:bodyPr anchor="b"/>
          <a:lstStyle>
            <a:lvl1pPr algn="ctr" defTabSz="1733930">
              <a:lnSpc>
                <a:spcPct val="80000"/>
              </a:lnSpc>
              <a:defRPr spc="-176" sz="17600"/>
            </a:lvl1pPr>
            <a:lvl2pPr algn="ctr" defTabSz="1733930">
              <a:lnSpc>
                <a:spcPct val="80000"/>
              </a:lnSpc>
              <a:defRPr spc="-176" sz="17600"/>
            </a:lvl2pPr>
            <a:lvl3pPr algn="ctr" defTabSz="1733930">
              <a:lnSpc>
                <a:spcPct val="80000"/>
              </a:lnSpc>
              <a:defRPr spc="-176" sz="17600"/>
            </a:lvl3pPr>
            <a:lvl4pPr algn="ctr" defTabSz="1733930">
              <a:lnSpc>
                <a:spcPct val="80000"/>
              </a:lnSpc>
              <a:defRPr spc="-176" sz="17600"/>
            </a:lvl4pPr>
            <a:lvl5pPr algn="ctr" defTabSz="1733930">
              <a:lnSpc>
                <a:spcPct val="80000"/>
              </a:lnSpc>
              <a:defRPr spc="-176" sz="17600"/>
            </a:lvl5pPr>
          </a:lstStyle>
          <a:p>
            <a:pPr/>
            <a:r>
              <a:t>100%</a:t>
            </a:r>
          </a:p>
          <a:p>
            <a:pPr lvl="1"/>
            <a:r>
              <a:t/>
            </a:r>
          </a:p>
          <a:p>
            <a:pPr lvl="2"/>
            <a:r>
              <a:t/>
            </a:r>
          </a:p>
          <a:p>
            <a:pPr lvl="3"/>
            <a:r>
              <a:t/>
            </a:r>
          </a:p>
          <a:p>
            <a:pPr lvl="4"/>
            <a:r>
              <a:t/>
            </a:r>
          </a:p>
        </p:txBody>
      </p:sp>
      <p:sp>
        <p:nvSpPr>
          <p:cNvPr id="107" name="Información del hecho"/>
          <p:cNvSpPr txBox="1"/>
          <p:nvPr>
            <p:ph type="body" sz="quarter" idx="21" hasCustomPrompt="1"/>
          </p:nvPr>
        </p:nvSpPr>
        <p:spPr>
          <a:xfrm>
            <a:off x="643466" y="5625696"/>
            <a:ext cx="11717868" cy="498550"/>
          </a:xfrm>
          <a:prstGeom prst="rect">
            <a:avLst/>
          </a:prstGeom>
        </p:spPr>
        <p:txBody>
          <a:bodyPr lIns="24383" tIns="24383" rIns="24383" bIns="24383"/>
          <a:lstStyle>
            <a:lvl1pPr algn="ctr" defTabSz="457877">
              <a:defRPr sz="2964"/>
            </a:lvl1pPr>
          </a:lstStyle>
          <a:p>
            <a:pPr/>
            <a:r>
              <a:t>Información del hecho</a:t>
            </a:r>
          </a:p>
        </p:txBody>
      </p:sp>
      <p:sp>
        <p:nvSpPr>
          <p:cNvPr id="10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
    <p:spTree>
      <p:nvGrpSpPr>
        <p:cNvPr id="1" name=""/>
        <p:cNvGrpSpPr/>
        <p:nvPr/>
      </p:nvGrpSpPr>
      <p:grpSpPr>
        <a:xfrm>
          <a:off x="0" y="0"/>
          <a:ext cx="0" cy="0"/>
          <a:chOff x="0" y="0"/>
          <a:chExt cx="0" cy="0"/>
        </a:xfrm>
      </p:grpSpPr>
      <p:sp>
        <p:nvSpPr>
          <p:cNvPr id="115" name="Atribución"/>
          <p:cNvSpPr txBox="1"/>
          <p:nvPr>
            <p:ph type="body" sz="quarter" idx="21" hasCustomPrompt="1"/>
          </p:nvPr>
        </p:nvSpPr>
        <p:spPr>
          <a:xfrm>
            <a:off x="1296013" y="6912775"/>
            <a:ext cx="10773362" cy="339723"/>
          </a:xfrm>
          <a:prstGeom prst="rect">
            <a:avLst/>
          </a:prstGeom>
        </p:spPr>
        <p:txBody>
          <a:bodyPr lIns="24383" tIns="24383" rIns="24383" bIns="24383"/>
          <a:lstStyle>
            <a:lvl1pPr defTabSz="487228">
              <a:defRPr sz="1992"/>
            </a:lvl1pPr>
          </a:lstStyle>
          <a:p>
            <a:pPr/>
            <a:r>
              <a:t>Atribución</a:t>
            </a:r>
          </a:p>
        </p:txBody>
      </p:sp>
      <p:sp>
        <p:nvSpPr>
          <p:cNvPr id="116" name="Nivel de texto 1…"/>
          <p:cNvSpPr txBox="1"/>
          <p:nvPr>
            <p:ph type="body" sz="quarter" idx="1" hasCustomPrompt="1"/>
          </p:nvPr>
        </p:nvSpPr>
        <p:spPr>
          <a:xfrm>
            <a:off x="935425" y="3853792"/>
            <a:ext cx="11133950" cy="2046016"/>
          </a:xfrm>
          <a:prstGeom prst="rect">
            <a:avLst/>
          </a:prstGeom>
        </p:spPr>
        <p:txBody>
          <a:bodyPr/>
          <a:lstStyle>
            <a:lvl1pPr marL="454345" indent="-334151" defTabSz="1733930">
              <a:lnSpc>
                <a:spcPct val="90000"/>
              </a:lnSpc>
              <a:defRPr b="0" spc="-119" sz="6000">
                <a:latin typeface="Helvetica Neue Medium"/>
                <a:ea typeface="Helvetica Neue Medium"/>
                <a:cs typeface="Helvetica Neue Medium"/>
                <a:sym typeface="Helvetica Neue Medium"/>
              </a:defRPr>
            </a:lvl1pPr>
            <a:lvl2pPr marL="454345" indent="123048" defTabSz="1733930">
              <a:lnSpc>
                <a:spcPct val="90000"/>
              </a:lnSpc>
              <a:defRPr b="0" spc="-119" sz="6000">
                <a:latin typeface="Helvetica Neue Medium"/>
                <a:ea typeface="Helvetica Neue Medium"/>
                <a:cs typeface="Helvetica Neue Medium"/>
                <a:sym typeface="Helvetica Neue Medium"/>
              </a:defRPr>
            </a:lvl2pPr>
            <a:lvl3pPr marL="454345" indent="580248" defTabSz="1733930">
              <a:lnSpc>
                <a:spcPct val="90000"/>
              </a:lnSpc>
              <a:defRPr b="0" spc="-119" sz="6000">
                <a:latin typeface="Helvetica Neue Medium"/>
                <a:ea typeface="Helvetica Neue Medium"/>
                <a:cs typeface="Helvetica Neue Medium"/>
                <a:sym typeface="Helvetica Neue Medium"/>
              </a:defRPr>
            </a:lvl3pPr>
            <a:lvl4pPr marL="454345" indent="1037448" defTabSz="1733930">
              <a:lnSpc>
                <a:spcPct val="90000"/>
              </a:lnSpc>
              <a:defRPr b="0" spc="-119" sz="6000">
                <a:latin typeface="Helvetica Neue Medium"/>
                <a:ea typeface="Helvetica Neue Medium"/>
                <a:cs typeface="Helvetica Neue Medium"/>
                <a:sym typeface="Helvetica Neue Medium"/>
              </a:defRPr>
            </a:lvl4pPr>
            <a:lvl5pPr marL="454345" indent="1494648" defTabSz="1733930">
              <a:lnSpc>
                <a:spcPct val="90000"/>
              </a:lnSpc>
              <a:defRPr b="0" spc="-119" sz="6000">
                <a:latin typeface="Helvetica Neue Medium"/>
                <a:ea typeface="Helvetica Neue Medium"/>
                <a:cs typeface="Helvetica Neue Medium"/>
                <a:sym typeface="Helvetica Neue Medium"/>
              </a:defRPr>
            </a:lvl5pPr>
          </a:lstStyle>
          <a:p>
            <a:pPr/>
            <a:r>
              <a:t>“Frase celebre”</a:t>
            </a:r>
          </a:p>
          <a:p>
            <a:pPr lvl="1"/>
            <a:r>
              <a:t/>
            </a:r>
          </a:p>
          <a:p>
            <a:pPr lvl="2"/>
            <a:r>
              <a:t/>
            </a:r>
          </a:p>
          <a:p>
            <a:pPr lvl="3"/>
            <a:r>
              <a:t/>
            </a:r>
          </a:p>
          <a:p>
            <a:pPr lvl="4"/>
            <a:r>
              <a:t/>
            </a:r>
          </a:p>
        </p:txBody>
      </p:sp>
      <p:sp>
        <p:nvSpPr>
          <p:cNvPr id="11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fotos">
    <p:spTree>
      <p:nvGrpSpPr>
        <p:cNvPr id="1" name=""/>
        <p:cNvGrpSpPr/>
        <p:nvPr/>
      </p:nvGrpSpPr>
      <p:grpSpPr>
        <a:xfrm>
          <a:off x="0" y="0"/>
          <a:ext cx="0" cy="0"/>
          <a:chOff x="0" y="0"/>
          <a:chExt cx="0" cy="0"/>
        </a:xfrm>
      </p:grpSpPr>
      <p:sp>
        <p:nvSpPr>
          <p:cNvPr id="124" name="Imagen"/>
          <p:cNvSpPr/>
          <p:nvPr>
            <p:ph type="pic" sz="quarter" idx="21"/>
          </p:nvPr>
        </p:nvSpPr>
        <p:spPr>
          <a:xfrm>
            <a:off x="8405707" y="1761066"/>
            <a:ext cx="3967520" cy="3173162"/>
          </a:xfrm>
          <a:prstGeom prst="rect">
            <a:avLst/>
          </a:prstGeom>
        </p:spPr>
        <p:txBody>
          <a:bodyPr lIns="91439" tIns="45719" rIns="91439" bIns="45719">
            <a:noAutofit/>
          </a:bodyPr>
          <a:lstStyle/>
          <a:p>
            <a:pPr/>
          </a:p>
        </p:txBody>
      </p:sp>
      <p:sp>
        <p:nvSpPr>
          <p:cNvPr id="125" name="Imagen"/>
          <p:cNvSpPr/>
          <p:nvPr>
            <p:ph type="pic" sz="half" idx="22"/>
          </p:nvPr>
        </p:nvSpPr>
        <p:spPr>
          <a:xfrm>
            <a:off x="7200053" y="3340946"/>
            <a:ext cx="5567681" cy="6480097"/>
          </a:xfrm>
          <a:prstGeom prst="rect">
            <a:avLst/>
          </a:prstGeom>
        </p:spPr>
        <p:txBody>
          <a:bodyPr lIns="91439" tIns="45719" rIns="91439" bIns="45719">
            <a:noAutofit/>
          </a:bodyPr>
          <a:lstStyle/>
          <a:p>
            <a:pPr/>
          </a:p>
        </p:txBody>
      </p:sp>
      <p:sp>
        <p:nvSpPr>
          <p:cNvPr id="126" name="Imagen"/>
          <p:cNvSpPr/>
          <p:nvPr>
            <p:ph type="pic" idx="23"/>
          </p:nvPr>
        </p:nvSpPr>
        <p:spPr>
          <a:xfrm>
            <a:off x="-74508" y="1483359"/>
            <a:ext cx="8859522" cy="6644641"/>
          </a:xfrm>
          <a:prstGeom prst="rect">
            <a:avLst/>
          </a:prstGeom>
        </p:spPr>
        <p:txBody>
          <a:bodyPr lIns="91439" tIns="45719" rIns="91439" bIns="45719">
            <a:noAutofit/>
          </a:bodyPr>
          <a:lstStyle/>
          <a:p>
            <a:pPr/>
          </a:p>
        </p:txBody>
      </p:sp>
      <p:sp>
        <p:nvSpPr>
          <p:cNvPr id="12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34" name="Imagen"/>
          <p:cNvSpPr/>
          <p:nvPr>
            <p:ph type="pic" idx="21"/>
          </p:nvPr>
        </p:nvSpPr>
        <p:spPr>
          <a:xfrm>
            <a:off x="-711201" y="-1727201"/>
            <a:ext cx="14427201" cy="11541762"/>
          </a:xfrm>
          <a:prstGeom prst="rect">
            <a:avLst/>
          </a:prstGeom>
        </p:spPr>
        <p:txBody>
          <a:bodyPr lIns="91439" tIns="45719" rIns="91439" bIns="45719">
            <a:noAutofit/>
          </a:bodyPr>
          <a:lstStyle/>
          <a:p>
            <a:pPr/>
          </a:p>
        </p:txBody>
      </p:sp>
      <p:sp>
        <p:nvSpPr>
          <p:cNvPr id="135" name="Número de diapositiva"/>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 blanco">
    <p:spTree>
      <p:nvGrpSpPr>
        <p:cNvPr id="1" name=""/>
        <p:cNvGrpSpPr/>
        <p:nvPr/>
      </p:nvGrpSpPr>
      <p:grpSpPr>
        <a:xfrm>
          <a:off x="0" y="0"/>
          <a:ext cx="0" cy="0"/>
          <a:chOff x="0" y="0"/>
          <a:chExt cx="0" cy="0"/>
        </a:xfrm>
      </p:grpSpPr>
      <p:sp>
        <p:nvSpPr>
          <p:cNvPr id="14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foto">
    <p:spTree>
      <p:nvGrpSpPr>
        <p:cNvPr id="1" name=""/>
        <p:cNvGrpSpPr/>
        <p:nvPr/>
      </p:nvGrpSpPr>
      <p:grpSpPr>
        <a:xfrm>
          <a:off x="0" y="0"/>
          <a:ext cx="0" cy="0"/>
          <a:chOff x="0" y="0"/>
          <a:chExt cx="0" cy="0"/>
        </a:xfrm>
      </p:grpSpPr>
      <p:sp>
        <p:nvSpPr>
          <p:cNvPr id="21" name="666699290_02_crop_3159x1892.jpg"/>
          <p:cNvSpPr/>
          <p:nvPr>
            <p:ph type="pic" idx="21"/>
          </p:nvPr>
        </p:nvSpPr>
        <p:spPr>
          <a:xfrm>
            <a:off x="-616374" y="528319"/>
            <a:ext cx="14264642" cy="8543433"/>
          </a:xfrm>
          <a:prstGeom prst="rect">
            <a:avLst/>
          </a:prstGeom>
        </p:spPr>
        <p:txBody>
          <a:bodyPr lIns="91439" tIns="45719" rIns="91439" bIns="45719">
            <a:noAutofit/>
          </a:bodyPr>
          <a:lstStyle/>
          <a:p>
            <a:pPr/>
          </a:p>
        </p:txBody>
      </p:sp>
      <p:sp>
        <p:nvSpPr>
          <p:cNvPr id="22" name="Título de presentación"/>
          <p:cNvSpPr txBox="1"/>
          <p:nvPr>
            <p:ph type="title" hasCustomPrompt="1"/>
          </p:nvPr>
        </p:nvSpPr>
        <p:spPr>
          <a:xfrm>
            <a:off x="643466" y="5019040"/>
            <a:ext cx="11717868" cy="2479041"/>
          </a:xfrm>
          <a:prstGeom prst="rect">
            <a:avLst/>
          </a:prstGeom>
        </p:spPr>
        <p:txBody>
          <a:bodyPr/>
          <a:lstStyle/>
          <a:p>
            <a:pPr/>
            <a:r>
              <a:t>Título de presentación</a:t>
            </a:r>
          </a:p>
        </p:txBody>
      </p:sp>
      <p:sp>
        <p:nvSpPr>
          <p:cNvPr id="23" name="Autor y fecha"/>
          <p:cNvSpPr txBox="1"/>
          <p:nvPr>
            <p:ph type="body" sz="quarter" idx="22" hasCustomPrompt="1"/>
          </p:nvPr>
        </p:nvSpPr>
        <p:spPr>
          <a:xfrm>
            <a:off x="644101" y="1809140"/>
            <a:ext cx="11716599" cy="339722"/>
          </a:xfrm>
          <a:prstGeom prst="rect">
            <a:avLst/>
          </a:prstGeom>
        </p:spPr>
        <p:txBody>
          <a:bodyPr lIns="24383" tIns="24383" rIns="24383" bIns="24383"/>
          <a:lstStyle>
            <a:lvl1pPr defTabSz="487228">
              <a:defRPr sz="1992"/>
            </a:lvl1pPr>
          </a:lstStyle>
          <a:p>
            <a:pPr/>
            <a:r>
              <a:t>Autor y fecha</a:t>
            </a:r>
          </a:p>
        </p:txBody>
      </p:sp>
      <p:sp>
        <p:nvSpPr>
          <p:cNvPr id="24" name="Nivel de texto 1…"/>
          <p:cNvSpPr txBox="1"/>
          <p:nvPr>
            <p:ph type="body" sz="quarter" idx="1" hasCustomPrompt="1"/>
          </p:nvPr>
        </p:nvSpPr>
        <p:spPr>
          <a:xfrm>
            <a:off x="643466" y="7411152"/>
            <a:ext cx="11717868" cy="595708"/>
          </a:xfrm>
          <a:prstGeom prst="rect">
            <a:avLst/>
          </a:prstGeom>
        </p:spPr>
        <p:txBody>
          <a:bodyPr/>
          <a:lstStyle/>
          <a:p>
            <a:pPr/>
            <a:r>
              <a:t>Subtítulo de presentación</a:t>
            </a:r>
          </a:p>
          <a:p>
            <a:pPr lvl="1"/>
            <a:r>
              <a:t/>
            </a:r>
          </a:p>
          <a:p>
            <a:pPr lvl="2"/>
            <a:r>
              <a:t/>
            </a:r>
          </a:p>
          <a:p>
            <a:pPr lvl="3"/>
            <a:r>
              <a:t/>
            </a:r>
          </a:p>
          <a:p>
            <a:pPr lvl="4"/>
            <a:r>
              <a:t/>
            </a:r>
          </a:p>
        </p:txBody>
      </p:sp>
      <p:sp>
        <p:nvSpPr>
          <p:cNvPr id="2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foto alternativa">
    <p:spTree>
      <p:nvGrpSpPr>
        <p:cNvPr id="1" name=""/>
        <p:cNvGrpSpPr/>
        <p:nvPr/>
      </p:nvGrpSpPr>
      <p:grpSpPr>
        <a:xfrm>
          <a:off x="0" y="0"/>
          <a:ext cx="0" cy="0"/>
          <a:chOff x="0" y="0"/>
          <a:chExt cx="0" cy="0"/>
        </a:xfrm>
      </p:grpSpPr>
      <p:sp>
        <p:nvSpPr>
          <p:cNvPr id="32" name="910457886_1434x1669.jpg"/>
          <p:cNvSpPr/>
          <p:nvPr>
            <p:ph type="pic" sz="half" idx="21"/>
          </p:nvPr>
        </p:nvSpPr>
        <p:spPr>
          <a:xfrm>
            <a:off x="5852159" y="1110826"/>
            <a:ext cx="6477248" cy="7538721"/>
          </a:xfrm>
          <a:prstGeom prst="rect">
            <a:avLst/>
          </a:prstGeom>
        </p:spPr>
        <p:txBody>
          <a:bodyPr lIns="91439" tIns="45719" rIns="91439" bIns="45719">
            <a:noAutofit/>
          </a:bodyPr>
          <a:lstStyle/>
          <a:p>
            <a:pPr/>
          </a:p>
        </p:txBody>
      </p:sp>
      <p:sp>
        <p:nvSpPr>
          <p:cNvPr id="33" name="Título de diapositiva"/>
          <p:cNvSpPr txBox="1"/>
          <p:nvPr>
            <p:ph type="title" hasCustomPrompt="1"/>
          </p:nvPr>
        </p:nvSpPr>
        <p:spPr>
          <a:xfrm>
            <a:off x="643466" y="1896533"/>
            <a:ext cx="5215468" cy="3137213"/>
          </a:xfrm>
          <a:prstGeom prst="rect">
            <a:avLst/>
          </a:prstGeom>
        </p:spPr>
        <p:txBody>
          <a:bodyPr/>
          <a:lstStyle>
            <a:lvl1pPr>
              <a:defRPr spc="-119" sz="6000"/>
            </a:lvl1pPr>
          </a:lstStyle>
          <a:p>
            <a:pPr/>
            <a:r>
              <a:t>Título de diapositiva</a:t>
            </a:r>
          </a:p>
        </p:txBody>
      </p:sp>
      <p:sp>
        <p:nvSpPr>
          <p:cNvPr id="34" name="Nivel de texto 1…"/>
          <p:cNvSpPr txBox="1"/>
          <p:nvPr>
            <p:ph type="body" sz="quarter" idx="1" hasCustomPrompt="1"/>
          </p:nvPr>
        </p:nvSpPr>
        <p:spPr>
          <a:xfrm>
            <a:off x="643466" y="4984841"/>
            <a:ext cx="5215468" cy="2872226"/>
          </a:xfrm>
          <a:prstGeom prst="rect">
            <a:avLst/>
          </a:prstGeom>
        </p:spPr>
        <p:txBody>
          <a:bodyPr/>
          <a:lstStyle/>
          <a:p>
            <a:pPr/>
            <a:r>
              <a:t>Subtítulo de diapositiva</a:t>
            </a:r>
          </a:p>
          <a:p>
            <a:pPr lvl="1"/>
            <a:r>
              <a:t/>
            </a:r>
          </a:p>
          <a:p>
            <a:pPr lvl="2"/>
            <a:r>
              <a:t/>
            </a:r>
          </a:p>
          <a:p>
            <a:pPr lvl="3"/>
            <a:r>
              <a:t/>
            </a:r>
          </a:p>
          <a:p>
            <a:pPr lvl="4"/>
            <a:r>
              <a:t/>
            </a:r>
          </a:p>
        </p:txBody>
      </p:sp>
      <p:sp>
        <p:nvSpPr>
          <p:cNvPr id="35" name="Número de diapositiva"/>
          <p:cNvSpPr txBox="1"/>
          <p:nvPr>
            <p:ph type="sldNum" sz="quarter" idx="2"/>
          </p:nvPr>
        </p:nvSpPr>
        <p:spPr>
          <a:xfrm>
            <a:off x="6380889" y="8170057"/>
            <a:ext cx="236357" cy="22772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viñetas">
    <p:spTree>
      <p:nvGrpSpPr>
        <p:cNvPr id="1" name=""/>
        <p:cNvGrpSpPr/>
        <p:nvPr/>
      </p:nvGrpSpPr>
      <p:grpSpPr>
        <a:xfrm>
          <a:off x="0" y="0"/>
          <a:ext cx="0" cy="0"/>
          <a:chOff x="0" y="0"/>
          <a:chExt cx="0" cy="0"/>
        </a:xfrm>
      </p:grpSpPr>
      <p:sp>
        <p:nvSpPr>
          <p:cNvPr id="42" name="Título de diapositiva"/>
          <p:cNvSpPr txBox="1"/>
          <p:nvPr>
            <p:ph type="title" hasCustomPrompt="1"/>
          </p:nvPr>
        </p:nvSpPr>
        <p:spPr>
          <a:xfrm>
            <a:off x="643466" y="1794933"/>
            <a:ext cx="11717868" cy="764354"/>
          </a:xfrm>
          <a:prstGeom prst="rect">
            <a:avLst/>
          </a:prstGeom>
        </p:spPr>
        <p:txBody>
          <a:bodyPr anchor="t"/>
          <a:lstStyle>
            <a:lvl1pPr>
              <a:defRPr spc="-119" sz="6000"/>
            </a:lvl1pPr>
          </a:lstStyle>
          <a:p>
            <a:pPr/>
            <a:r>
              <a:t>Título de diapositiva</a:t>
            </a:r>
          </a:p>
        </p:txBody>
      </p:sp>
      <p:sp>
        <p:nvSpPr>
          <p:cNvPr id="43" name="Subtítulo de diapositiva"/>
          <p:cNvSpPr txBox="1"/>
          <p:nvPr>
            <p:ph type="body" sz="quarter" idx="21" hasCustomPrompt="1"/>
          </p:nvPr>
        </p:nvSpPr>
        <p:spPr>
          <a:xfrm>
            <a:off x="643466" y="2484779"/>
            <a:ext cx="11717868" cy="498550"/>
          </a:xfrm>
          <a:prstGeom prst="rect">
            <a:avLst/>
          </a:prstGeom>
        </p:spPr>
        <p:txBody>
          <a:bodyPr lIns="24383" tIns="24383" rIns="24383" bIns="24383"/>
          <a:lstStyle>
            <a:lvl1pPr defTabSz="457877">
              <a:defRPr sz="2964"/>
            </a:lvl1pPr>
          </a:lstStyle>
          <a:p>
            <a:pPr/>
            <a:r>
              <a:t>Subtítulo de diapositiva</a:t>
            </a:r>
          </a:p>
        </p:txBody>
      </p:sp>
      <p:sp>
        <p:nvSpPr>
          <p:cNvPr id="44" name="Nivel de texto 1…"/>
          <p:cNvSpPr txBox="1"/>
          <p:nvPr>
            <p:ph type="body" idx="1" hasCustomPrompt="1"/>
          </p:nvPr>
        </p:nvSpPr>
        <p:spPr>
          <a:xfrm>
            <a:off x="643466" y="3485069"/>
            <a:ext cx="11717868" cy="4403207"/>
          </a:xfrm>
          <a:prstGeom prst="rect">
            <a:avLst/>
          </a:prstGeom>
        </p:spPr>
        <p:txBody>
          <a:bodyPr/>
          <a:lstStyle>
            <a:lvl1pPr marL="431800" indent="-431800" defTabSz="1733930">
              <a:lnSpc>
                <a:spcPct val="90000"/>
              </a:lnSpc>
              <a:spcBef>
                <a:spcPts val="3200"/>
              </a:spcBef>
              <a:buSzPct val="123000"/>
              <a:buChar char="•"/>
              <a:defRPr b="0" sz="3400"/>
            </a:lvl1pPr>
            <a:lvl2pPr marL="1041400" indent="-431800" defTabSz="1733930">
              <a:lnSpc>
                <a:spcPct val="90000"/>
              </a:lnSpc>
              <a:spcBef>
                <a:spcPts val="3200"/>
              </a:spcBef>
              <a:buSzPct val="123000"/>
              <a:buChar char="•"/>
              <a:defRPr b="0" sz="3400"/>
            </a:lvl2pPr>
            <a:lvl3pPr marL="1651000" indent="-431800" defTabSz="1733930">
              <a:lnSpc>
                <a:spcPct val="90000"/>
              </a:lnSpc>
              <a:spcBef>
                <a:spcPts val="3200"/>
              </a:spcBef>
              <a:buSzPct val="123000"/>
              <a:buChar char="•"/>
              <a:defRPr b="0" sz="3400"/>
            </a:lvl3pPr>
            <a:lvl4pPr marL="2260600" indent="-431800" defTabSz="1733930">
              <a:lnSpc>
                <a:spcPct val="90000"/>
              </a:lnSpc>
              <a:spcBef>
                <a:spcPts val="3200"/>
              </a:spcBef>
              <a:buSzPct val="123000"/>
              <a:buChar char="•"/>
              <a:defRPr b="0" sz="3400"/>
            </a:lvl4pPr>
            <a:lvl5pPr marL="2870200" indent="-431800" defTabSz="1733930">
              <a:lnSpc>
                <a:spcPct val="90000"/>
              </a:lnSpc>
              <a:spcBef>
                <a:spcPts val="3200"/>
              </a:spcBef>
              <a:buSzPct val="123000"/>
              <a:buChar char="•"/>
              <a:defRPr b="0" sz="3400"/>
            </a:lvl5pPr>
          </a:lstStyle>
          <a:p>
            <a:pPr/>
            <a:r>
              <a:t>Texto en viñeta de diapositiva</a:t>
            </a:r>
          </a:p>
          <a:p>
            <a:pPr lvl="1"/>
            <a:r>
              <a:t/>
            </a:r>
          </a:p>
          <a:p>
            <a:pPr lvl="2"/>
            <a:r>
              <a:t/>
            </a:r>
          </a:p>
          <a:p>
            <a:pPr lvl="3"/>
            <a:r>
              <a:t/>
            </a:r>
          </a:p>
          <a:p>
            <a:pPr lvl="4"/>
            <a:r>
              <a:t/>
            </a:r>
          </a:p>
        </p:txBody>
      </p:sp>
      <p:sp>
        <p:nvSpPr>
          <p:cNvPr id="4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ñetas">
    <p:spTree>
      <p:nvGrpSpPr>
        <p:cNvPr id="1" name=""/>
        <p:cNvGrpSpPr/>
        <p:nvPr/>
      </p:nvGrpSpPr>
      <p:grpSpPr>
        <a:xfrm>
          <a:off x="0" y="0"/>
          <a:ext cx="0" cy="0"/>
          <a:chOff x="0" y="0"/>
          <a:chExt cx="0" cy="0"/>
        </a:xfrm>
      </p:grpSpPr>
      <p:sp>
        <p:nvSpPr>
          <p:cNvPr id="52" name="Nivel de texto 1…"/>
          <p:cNvSpPr txBox="1"/>
          <p:nvPr>
            <p:ph type="body" idx="1" hasCustomPrompt="1"/>
          </p:nvPr>
        </p:nvSpPr>
        <p:spPr>
          <a:xfrm>
            <a:off x="643466" y="3485069"/>
            <a:ext cx="11717868" cy="4403207"/>
          </a:xfrm>
          <a:prstGeom prst="rect">
            <a:avLst/>
          </a:prstGeom>
        </p:spPr>
        <p:txBody>
          <a:bodyPr numCol="2" spcCol="585893"/>
          <a:lstStyle>
            <a:lvl1pPr marL="431800" indent="-431800" defTabSz="1733930">
              <a:lnSpc>
                <a:spcPct val="90000"/>
              </a:lnSpc>
              <a:spcBef>
                <a:spcPts val="3200"/>
              </a:spcBef>
              <a:buSzPct val="123000"/>
              <a:buChar char="•"/>
              <a:defRPr b="0" sz="3400"/>
            </a:lvl1pPr>
            <a:lvl2pPr marL="1041400" indent="-431800" defTabSz="1733930">
              <a:lnSpc>
                <a:spcPct val="90000"/>
              </a:lnSpc>
              <a:spcBef>
                <a:spcPts val="3200"/>
              </a:spcBef>
              <a:buSzPct val="123000"/>
              <a:buChar char="•"/>
              <a:defRPr b="0" sz="3400"/>
            </a:lvl2pPr>
            <a:lvl3pPr marL="1651000" indent="-431800" defTabSz="1733930">
              <a:lnSpc>
                <a:spcPct val="90000"/>
              </a:lnSpc>
              <a:spcBef>
                <a:spcPts val="3200"/>
              </a:spcBef>
              <a:buSzPct val="123000"/>
              <a:buChar char="•"/>
              <a:defRPr b="0" sz="3400"/>
            </a:lvl3pPr>
            <a:lvl4pPr marL="2260600" indent="-431800" defTabSz="1733930">
              <a:lnSpc>
                <a:spcPct val="90000"/>
              </a:lnSpc>
              <a:spcBef>
                <a:spcPts val="3200"/>
              </a:spcBef>
              <a:buSzPct val="123000"/>
              <a:buChar char="•"/>
              <a:defRPr b="0" sz="3400"/>
            </a:lvl4pPr>
            <a:lvl5pPr marL="2870200" indent="-431800" defTabSz="1733930">
              <a:lnSpc>
                <a:spcPct val="90000"/>
              </a:lnSpc>
              <a:spcBef>
                <a:spcPts val="3200"/>
              </a:spcBef>
              <a:buSzPct val="123000"/>
              <a:buChar char="•"/>
              <a:defRPr b="0" sz="3400"/>
            </a:lvl5pPr>
          </a:lstStyle>
          <a:p>
            <a:pPr/>
            <a:r>
              <a:t>Texto en viñeta de diapositiva</a:t>
            </a:r>
          </a:p>
          <a:p>
            <a:pPr lvl="1"/>
            <a:r>
              <a:t/>
            </a:r>
          </a:p>
          <a:p>
            <a:pPr lvl="2"/>
            <a:r>
              <a:t/>
            </a:r>
          </a:p>
          <a:p>
            <a:pPr lvl="3"/>
            <a:r>
              <a:t/>
            </a:r>
          </a:p>
          <a:p>
            <a:pPr lvl="4"/>
            <a:r>
              <a:t/>
            </a:r>
          </a:p>
        </p:txBody>
      </p:sp>
      <p:sp>
        <p:nvSpPr>
          <p:cNvPr id="5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viñetas y foto">
    <p:spTree>
      <p:nvGrpSpPr>
        <p:cNvPr id="1" name=""/>
        <p:cNvGrpSpPr/>
        <p:nvPr/>
      </p:nvGrpSpPr>
      <p:grpSpPr>
        <a:xfrm>
          <a:off x="0" y="0"/>
          <a:ext cx="0" cy="0"/>
          <a:chOff x="0" y="0"/>
          <a:chExt cx="0" cy="0"/>
        </a:xfrm>
      </p:grpSpPr>
      <p:sp>
        <p:nvSpPr>
          <p:cNvPr id="60" name="Subtítulo de diapositiva"/>
          <p:cNvSpPr txBox="1"/>
          <p:nvPr>
            <p:ph type="body" sz="quarter" idx="21" hasCustomPrompt="1"/>
          </p:nvPr>
        </p:nvSpPr>
        <p:spPr>
          <a:xfrm>
            <a:off x="643466" y="2484779"/>
            <a:ext cx="5215468" cy="498550"/>
          </a:xfrm>
          <a:prstGeom prst="rect">
            <a:avLst/>
          </a:prstGeom>
        </p:spPr>
        <p:txBody>
          <a:bodyPr lIns="24383" tIns="24383" rIns="24383" bIns="24383"/>
          <a:lstStyle>
            <a:lvl1pPr defTabSz="457877">
              <a:defRPr sz="2964"/>
            </a:lvl1pPr>
          </a:lstStyle>
          <a:p>
            <a:pPr/>
            <a:r>
              <a:t>Subtítulo de diapositiva</a:t>
            </a:r>
          </a:p>
        </p:txBody>
      </p:sp>
      <p:sp>
        <p:nvSpPr>
          <p:cNvPr id="61" name="Nivel de texto 1…"/>
          <p:cNvSpPr txBox="1"/>
          <p:nvPr>
            <p:ph type="body" sz="quarter" idx="1" hasCustomPrompt="1"/>
          </p:nvPr>
        </p:nvSpPr>
        <p:spPr>
          <a:xfrm>
            <a:off x="643466" y="3485069"/>
            <a:ext cx="5215468" cy="4403536"/>
          </a:xfrm>
          <a:prstGeom prst="rect">
            <a:avLst/>
          </a:prstGeom>
        </p:spPr>
        <p:txBody>
          <a:bodyPr/>
          <a:lstStyle>
            <a:lvl1pPr marL="431800" indent="-431800" defTabSz="1733930">
              <a:lnSpc>
                <a:spcPct val="90000"/>
              </a:lnSpc>
              <a:spcBef>
                <a:spcPts val="3200"/>
              </a:spcBef>
              <a:buSzPct val="123000"/>
              <a:buChar char="•"/>
              <a:defRPr b="0" sz="3400"/>
            </a:lvl1pPr>
            <a:lvl2pPr marL="1041400" indent="-431800" defTabSz="1733930">
              <a:lnSpc>
                <a:spcPct val="90000"/>
              </a:lnSpc>
              <a:spcBef>
                <a:spcPts val="3200"/>
              </a:spcBef>
              <a:buSzPct val="123000"/>
              <a:buChar char="•"/>
              <a:defRPr b="0" sz="3400"/>
            </a:lvl2pPr>
            <a:lvl3pPr marL="1651000" indent="-431800" defTabSz="1733930">
              <a:lnSpc>
                <a:spcPct val="90000"/>
              </a:lnSpc>
              <a:spcBef>
                <a:spcPts val="3200"/>
              </a:spcBef>
              <a:buSzPct val="123000"/>
              <a:buChar char="•"/>
              <a:defRPr b="0" sz="3400"/>
            </a:lvl3pPr>
            <a:lvl4pPr marL="2260600" indent="-431800" defTabSz="1733930">
              <a:lnSpc>
                <a:spcPct val="90000"/>
              </a:lnSpc>
              <a:spcBef>
                <a:spcPts val="3200"/>
              </a:spcBef>
              <a:buSzPct val="123000"/>
              <a:buChar char="•"/>
              <a:defRPr b="0" sz="3400"/>
            </a:lvl4pPr>
            <a:lvl5pPr marL="2870200" indent="-431800" defTabSz="1733930">
              <a:lnSpc>
                <a:spcPct val="90000"/>
              </a:lnSpc>
              <a:spcBef>
                <a:spcPts val="3200"/>
              </a:spcBef>
              <a:buSzPct val="123000"/>
              <a:buChar char="•"/>
              <a:defRPr b="0" sz="3400"/>
            </a:lvl5pPr>
          </a:lstStyle>
          <a:p>
            <a:pPr/>
            <a:r>
              <a:t>Texto en viñeta de diapositiva</a:t>
            </a:r>
          </a:p>
          <a:p>
            <a:pPr lvl="1"/>
            <a:r>
              <a:t/>
            </a:r>
          </a:p>
          <a:p>
            <a:pPr lvl="2"/>
            <a:r>
              <a:t/>
            </a:r>
          </a:p>
          <a:p>
            <a:pPr lvl="3"/>
            <a:r>
              <a:t/>
            </a:r>
          </a:p>
          <a:p>
            <a:pPr lvl="4"/>
            <a:r>
              <a:t/>
            </a:r>
          </a:p>
        </p:txBody>
      </p:sp>
      <p:sp>
        <p:nvSpPr>
          <p:cNvPr id="62" name="660384004_1290x1720.jpg"/>
          <p:cNvSpPr/>
          <p:nvPr>
            <p:ph type="pic" sz="half" idx="22"/>
          </p:nvPr>
        </p:nvSpPr>
        <p:spPr>
          <a:xfrm>
            <a:off x="6502400" y="1001991"/>
            <a:ext cx="5822333" cy="7763111"/>
          </a:xfrm>
          <a:prstGeom prst="rect">
            <a:avLst/>
          </a:prstGeom>
        </p:spPr>
        <p:txBody>
          <a:bodyPr lIns="91439" tIns="45719" rIns="91439" bIns="45719">
            <a:noAutofit/>
          </a:bodyPr>
          <a:lstStyle/>
          <a:p>
            <a:pPr/>
          </a:p>
        </p:txBody>
      </p:sp>
      <p:sp>
        <p:nvSpPr>
          <p:cNvPr id="63" name="Título de diapositiva"/>
          <p:cNvSpPr txBox="1"/>
          <p:nvPr>
            <p:ph type="title" hasCustomPrompt="1"/>
          </p:nvPr>
        </p:nvSpPr>
        <p:spPr>
          <a:xfrm>
            <a:off x="643466" y="1794933"/>
            <a:ext cx="5215468" cy="765387"/>
          </a:xfrm>
          <a:prstGeom prst="rect">
            <a:avLst/>
          </a:prstGeom>
        </p:spPr>
        <p:txBody>
          <a:bodyPr anchor="t"/>
          <a:lstStyle>
            <a:lvl1pPr>
              <a:defRPr spc="-119" sz="6000"/>
            </a:lvl1pPr>
          </a:lstStyle>
          <a:p>
            <a:pPr/>
            <a:r>
              <a:t>Título de diapositiva</a:t>
            </a:r>
          </a:p>
        </p:txBody>
      </p:sp>
      <p:sp>
        <p:nvSpPr>
          <p:cNvPr id="6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ción">
    <p:spTree>
      <p:nvGrpSpPr>
        <p:cNvPr id="1" name=""/>
        <p:cNvGrpSpPr/>
        <p:nvPr/>
      </p:nvGrpSpPr>
      <p:grpSpPr>
        <a:xfrm>
          <a:off x="0" y="0"/>
          <a:ext cx="0" cy="0"/>
          <a:chOff x="0" y="0"/>
          <a:chExt cx="0" cy="0"/>
        </a:xfrm>
      </p:grpSpPr>
      <p:sp>
        <p:nvSpPr>
          <p:cNvPr id="71" name="Título de sección"/>
          <p:cNvSpPr txBox="1"/>
          <p:nvPr>
            <p:ph type="title" hasCustomPrompt="1"/>
          </p:nvPr>
        </p:nvSpPr>
        <p:spPr>
          <a:xfrm>
            <a:off x="643464" y="3637279"/>
            <a:ext cx="11717870" cy="2479042"/>
          </a:xfrm>
          <a:prstGeom prst="rect">
            <a:avLst/>
          </a:prstGeom>
        </p:spPr>
        <p:txBody>
          <a:bodyPr anchor="ctr"/>
          <a:lstStyle>
            <a:lvl1pPr>
              <a:defRPr b="0">
                <a:latin typeface="Helvetica Neue Medium"/>
                <a:ea typeface="Helvetica Neue Medium"/>
                <a:cs typeface="Helvetica Neue Medium"/>
                <a:sym typeface="Helvetica Neue Medium"/>
              </a:defRPr>
            </a:lvl1pPr>
          </a:lstStyle>
          <a:p>
            <a:pPr/>
            <a:r>
              <a:t>Título de sección</a:t>
            </a:r>
          </a:p>
        </p:txBody>
      </p:sp>
      <p:sp>
        <p:nvSpPr>
          <p:cNvPr id="72" name="Número de diapositiva"/>
          <p:cNvSpPr txBox="1"/>
          <p:nvPr>
            <p:ph type="sldNum" sz="quarter" idx="2"/>
          </p:nvPr>
        </p:nvSpPr>
        <p:spPr>
          <a:xfrm>
            <a:off x="6380889" y="8170057"/>
            <a:ext cx="236357" cy="22772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ólo título">
    <p:spTree>
      <p:nvGrpSpPr>
        <p:cNvPr id="1" name=""/>
        <p:cNvGrpSpPr/>
        <p:nvPr/>
      </p:nvGrpSpPr>
      <p:grpSpPr>
        <a:xfrm>
          <a:off x="0" y="0"/>
          <a:ext cx="0" cy="0"/>
          <a:chOff x="0" y="0"/>
          <a:chExt cx="0" cy="0"/>
        </a:xfrm>
      </p:grpSpPr>
      <p:sp>
        <p:nvSpPr>
          <p:cNvPr id="79" name="Título de diapositiva"/>
          <p:cNvSpPr txBox="1"/>
          <p:nvPr>
            <p:ph type="title" hasCustomPrompt="1"/>
          </p:nvPr>
        </p:nvSpPr>
        <p:spPr>
          <a:xfrm>
            <a:off x="643466" y="1794933"/>
            <a:ext cx="11717868" cy="765307"/>
          </a:xfrm>
          <a:prstGeom prst="rect">
            <a:avLst/>
          </a:prstGeom>
        </p:spPr>
        <p:txBody>
          <a:bodyPr anchor="t"/>
          <a:lstStyle>
            <a:lvl1pPr>
              <a:defRPr spc="-119" sz="6000"/>
            </a:lvl1pPr>
          </a:lstStyle>
          <a:p>
            <a:pPr/>
            <a:r>
              <a:t>Título de diapositiva</a:t>
            </a:r>
          </a:p>
        </p:txBody>
      </p:sp>
      <p:sp>
        <p:nvSpPr>
          <p:cNvPr id="80" name="Subtítulo de diapositiva"/>
          <p:cNvSpPr txBox="1"/>
          <p:nvPr>
            <p:ph type="body" sz="quarter" idx="21" hasCustomPrompt="1"/>
          </p:nvPr>
        </p:nvSpPr>
        <p:spPr>
          <a:xfrm>
            <a:off x="643466" y="2484779"/>
            <a:ext cx="11717868" cy="498550"/>
          </a:xfrm>
          <a:prstGeom prst="rect">
            <a:avLst/>
          </a:prstGeom>
        </p:spPr>
        <p:txBody>
          <a:bodyPr lIns="24383" tIns="24383" rIns="24383" bIns="24383"/>
          <a:lstStyle>
            <a:lvl1pPr defTabSz="457877">
              <a:defRPr sz="2964"/>
            </a:lvl1pPr>
          </a:lstStyle>
          <a:p>
            <a:pPr/>
            <a:r>
              <a:t>Subtítulo de diapositiva</a:t>
            </a:r>
          </a:p>
        </p:txBody>
      </p:sp>
      <p:sp>
        <p:nvSpPr>
          <p:cNvPr id="8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Título de agenda"/>
          <p:cNvSpPr txBox="1"/>
          <p:nvPr>
            <p:ph type="title" hasCustomPrompt="1"/>
          </p:nvPr>
        </p:nvSpPr>
        <p:spPr>
          <a:xfrm>
            <a:off x="643466" y="1794933"/>
            <a:ext cx="11717868" cy="765387"/>
          </a:xfrm>
          <a:prstGeom prst="rect">
            <a:avLst/>
          </a:prstGeom>
        </p:spPr>
        <p:txBody>
          <a:bodyPr anchor="t"/>
          <a:lstStyle>
            <a:lvl1pPr>
              <a:defRPr spc="-119" sz="6000"/>
            </a:lvl1pPr>
          </a:lstStyle>
          <a:p>
            <a:pPr/>
            <a:r>
              <a:t>Título de agenda</a:t>
            </a:r>
          </a:p>
        </p:txBody>
      </p:sp>
      <p:sp>
        <p:nvSpPr>
          <p:cNvPr id="89" name="Subtítulo de agenda"/>
          <p:cNvSpPr txBox="1"/>
          <p:nvPr>
            <p:ph type="body" sz="quarter" idx="21" hasCustomPrompt="1"/>
          </p:nvPr>
        </p:nvSpPr>
        <p:spPr>
          <a:xfrm>
            <a:off x="643466" y="2484779"/>
            <a:ext cx="11717868" cy="498550"/>
          </a:xfrm>
          <a:prstGeom prst="rect">
            <a:avLst/>
          </a:prstGeom>
        </p:spPr>
        <p:txBody>
          <a:bodyPr lIns="24383" tIns="24383" rIns="24383" bIns="24383"/>
          <a:lstStyle>
            <a:lvl1pPr defTabSz="457877">
              <a:defRPr sz="2964"/>
            </a:lvl1pPr>
          </a:lstStyle>
          <a:p>
            <a:pPr/>
            <a:r>
              <a:t>Subtítulo de agenda</a:t>
            </a:r>
          </a:p>
        </p:txBody>
      </p:sp>
      <p:sp>
        <p:nvSpPr>
          <p:cNvPr id="90" name="Nivel de texto 1…"/>
          <p:cNvSpPr txBox="1"/>
          <p:nvPr>
            <p:ph type="body" idx="1" hasCustomPrompt="1"/>
          </p:nvPr>
        </p:nvSpPr>
        <p:spPr>
          <a:xfrm>
            <a:off x="643466" y="3485069"/>
            <a:ext cx="11717868" cy="4403207"/>
          </a:xfrm>
          <a:prstGeom prst="rect">
            <a:avLst/>
          </a:prstGeom>
        </p:spPr>
        <p:txBody>
          <a:bodyPr/>
          <a:lstStyle>
            <a:lvl1pPr>
              <a:spcBef>
                <a:spcPts val="1200"/>
              </a:spcBef>
              <a:defRPr b="0" spc="-38"/>
            </a:lvl1pPr>
            <a:lvl2pPr>
              <a:spcBef>
                <a:spcPts val="1200"/>
              </a:spcBef>
              <a:defRPr b="0" spc="-38"/>
            </a:lvl2pPr>
            <a:lvl3pPr>
              <a:spcBef>
                <a:spcPts val="1200"/>
              </a:spcBef>
              <a:defRPr b="0" spc="-38"/>
            </a:lvl3pPr>
            <a:lvl4pPr>
              <a:spcBef>
                <a:spcPts val="1200"/>
              </a:spcBef>
              <a:defRPr b="0" spc="-38"/>
            </a:lvl4pPr>
            <a:lvl5pPr>
              <a:spcBef>
                <a:spcPts val="1200"/>
              </a:spcBef>
              <a:defRPr b="0" spc="-38"/>
            </a:lvl5pPr>
          </a:lstStyle>
          <a:p>
            <a:pPr/>
            <a:r>
              <a:t>Temas de agenda</a:t>
            </a:r>
          </a:p>
          <a:p>
            <a:pPr lvl="1"/>
            <a:r>
              <a:t/>
            </a:r>
          </a:p>
          <a:p>
            <a:pPr lvl="2"/>
            <a:r>
              <a:t/>
            </a:r>
          </a:p>
          <a:p>
            <a:pPr lvl="3"/>
            <a:r>
              <a:t/>
            </a:r>
          </a:p>
          <a:p>
            <a:pPr lvl="4"/>
            <a:r>
              <a:t/>
            </a:r>
          </a:p>
        </p:txBody>
      </p:sp>
      <p:sp>
        <p:nvSpPr>
          <p:cNvPr id="9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ítulo de presentación"/>
          <p:cNvSpPr txBox="1"/>
          <p:nvPr>
            <p:ph type="title" hasCustomPrompt="1"/>
          </p:nvPr>
        </p:nvSpPr>
        <p:spPr>
          <a:xfrm>
            <a:off x="643464" y="2592528"/>
            <a:ext cx="11717870" cy="2479041"/>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b">
            <a:normAutofit fontScale="100000" lnSpcReduction="0"/>
          </a:bodyPr>
          <a:lstStyle/>
          <a:p>
            <a:pPr/>
            <a:r>
              <a:t>Título de presentación</a:t>
            </a:r>
          </a:p>
        </p:txBody>
      </p:sp>
      <p:sp>
        <p:nvSpPr>
          <p:cNvPr id="3" name="Nivel de texto 1…"/>
          <p:cNvSpPr txBox="1"/>
          <p:nvPr>
            <p:ph type="body" idx="1" hasCustomPrompt="1"/>
          </p:nvPr>
        </p:nvSpPr>
        <p:spPr>
          <a:xfrm>
            <a:off x="640715" y="5071568"/>
            <a:ext cx="11717868" cy="1016001"/>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p>
            <a:pPr/>
            <a:r>
              <a:t>Subtítulo de presentación</a:t>
            </a:r>
          </a:p>
          <a:p>
            <a:pPr lvl="1"/>
            <a:r>
              <a:t/>
            </a:r>
          </a:p>
          <a:p>
            <a:pPr lvl="2"/>
            <a:r>
              <a:t/>
            </a:r>
          </a:p>
          <a:p>
            <a:pPr lvl="3"/>
            <a:r>
              <a:t/>
            </a:r>
          </a:p>
          <a:p>
            <a:pPr lvl="4"/>
            <a:r>
              <a:t/>
            </a:r>
          </a:p>
        </p:txBody>
      </p:sp>
      <p:sp>
        <p:nvSpPr>
          <p:cNvPr id="4" name="Número de diapositiva"/>
          <p:cNvSpPr txBox="1"/>
          <p:nvPr>
            <p:ph type="sldNum" sz="quarter" idx="2"/>
          </p:nvPr>
        </p:nvSpPr>
        <p:spPr>
          <a:xfrm>
            <a:off x="6380889" y="8167799"/>
            <a:ext cx="236357" cy="227721"/>
          </a:xfrm>
          <a:prstGeom prst="rect">
            <a:avLst/>
          </a:prstGeom>
          <a:ln w="3175">
            <a:miter lim="400000"/>
          </a:ln>
        </p:spPr>
        <p:txBody>
          <a:bodyPr wrap="none" lIns="27093" tIns="27093" rIns="27093" bIns="27093" anchor="b">
            <a:spAutoFit/>
          </a:bodyPr>
          <a:lstStyle>
            <a:lvl1pPr defTabSz="415431">
              <a:defRPr sz="12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1733930" rtl="0" latinLnBrk="0">
        <a:lnSpc>
          <a:spcPct val="80000"/>
        </a:lnSpc>
        <a:spcBef>
          <a:spcPts val="0"/>
        </a:spcBef>
        <a:spcAft>
          <a:spcPts val="0"/>
        </a:spcAft>
        <a:buClrTx/>
        <a:buSzTx/>
        <a:buFontTx/>
        <a:buNone/>
        <a:tabLst/>
        <a:defRPr b="1" baseline="0" cap="none" i="0" spc="-164" strike="noStrike" sz="8200" u="none">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b="1" baseline="0" cap="none" i="0" spc="-164" strike="noStrike" sz="8200" u="none">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b="1" baseline="0" cap="none" i="0" spc="-164" strike="noStrike" sz="8200" u="none">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b="1" baseline="0" cap="none" i="0" spc="-164" strike="noStrike" sz="8200" u="none">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b="1" baseline="0" cap="none" i="0" spc="-164" strike="noStrike" sz="8200" u="none">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b="1" baseline="0" cap="none" i="0" spc="-164" strike="noStrike" sz="8200" u="none">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b="1" baseline="0" cap="none" i="0" spc="-164" strike="noStrike" sz="8200" u="none">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b="1" baseline="0" cap="none" i="0" spc="-164" strike="noStrike" sz="8200" u="none">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b="1" baseline="0" cap="none" i="0" spc="-164" strike="noStrike" sz="8200" u="none">
          <a:solidFill>
            <a:srgbClr val="000000"/>
          </a:solidFill>
          <a:uFillTx/>
          <a:latin typeface="+mn-lt"/>
          <a:ea typeface="+mn-ea"/>
          <a:cs typeface="+mn-cs"/>
          <a:sym typeface="Helvetica Neue"/>
        </a:defRPr>
      </a:lvl9pPr>
    </p:titleStyle>
    <p:bodyStyle>
      <a:lvl1pPr marL="0" marR="0" indent="0" algn="l" defTabSz="587022"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1pPr>
      <a:lvl2pPr marL="0" marR="0" indent="457200" algn="l" defTabSz="587022"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2pPr>
      <a:lvl3pPr marL="0" marR="0" indent="914400" algn="l" defTabSz="587022"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3pPr>
      <a:lvl4pPr marL="0" marR="0" indent="1371600" algn="l" defTabSz="587022"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4pPr>
      <a:lvl5pPr marL="0" marR="0" indent="1828800" algn="l" defTabSz="587022"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5pPr>
      <a:lvl6pPr marL="0" marR="0" indent="2286000" algn="l" defTabSz="587022"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6pPr>
      <a:lvl7pPr marL="0" marR="0" indent="2743200" algn="l" defTabSz="587022"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7pPr>
      <a:lvl8pPr marL="0" marR="0" indent="3200400" algn="l" defTabSz="587022"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8pPr>
      <a:lvl9pPr marL="0" marR="0" indent="3657600" algn="l" defTabSz="587022"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9pPr>
    </p:bodyStyle>
    <p:otherStyle>
      <a:lvl1pPr marL="0" marR="0" indent="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1pPr>
      <a:lvl2pPr marL="0" marR="0" indent="4572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2pPr>
      <a:lvl3pPr marL="0" marR="0" indent="9144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3pPr>
      <a:lvl4pPr marL="0" marR="0" indent="13716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4pPr>
      <a:lvl5pPr marL="0" marR="0" indent="18288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5pPr>
      <a:lvl6pPr marL="0" marR="0" indent="22860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6pPr>
      <a:lvl7pPr marL="0" marR="0" indent="27432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7pPr>
      <a:lvl8pPr marL="0" marR="0" indent="32004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8pPr>
      <a:lvl9pPr marL="0" marR="0" indent="3657600" algn="ctr" defTabSz="415431"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La materia relevante estratégica DRAU se expresa en dos ejes: 1) zona rural y 2) desarrollo rural"/>
          <p:cNvSpPr txBox="1"/>
          <p:nvPr/>
        </p:nvSpPr>
        <p:spPr>
          <a:xfrm>
            <a:off x="327165" y="924878"/>
            <a:ext cx="5823960" cy="639444"/>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nSpc>
                <a:spcPct val="160000"/>
              </a:lnSpc>
              <a:defRPr>
                <a:solidFill>
                  <a:schemeClr val="accent6">
                    <a:satOff val="-20754"/>
                    <a:lumOff val="-16738"/>
                  </a:schemeClr>
                </a:solidFill>
              </a:defRPr>
            </a:lvl1pPr>
          </a:lstStyle>
          <a:p>
            <a:pPr/>
            <a:r>
              <a:t>La materia relevante estratégica DRAU se expresa en dos ejes: 1) zona rural y 2) desarrollo rural</a:t>
            </a:r>
          </a:p>
        </p:txBody>
      </p:sp>
      <p:sp>
        <p:nvSpPr>
          <p:cNvPr id="152" name="PGOT- CDMX. Desarrollo rural y agricultura urbana"/>
          <p:cNvSpPr txBox="1"/>
          <p:nvPr/>
        </p:nvSpPr>
        <p:spPr>
          <a:xfrm>
            <a:off x="-19404" y="198184"/>
            <a:ext cx="13004801" cy="389264"/>
          </a:xfrm>
          <a:prstGeom prst="rect">
            <a:avLst/>
          </a:prstGeom>
          <a:solidFill>
            <a:srgbClr val="5E5E5E"/>
          </a:solidFill>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indent="504000">
              <a:defRPr sz="2200">
                <a:solidFill>
                  <a:srgbClr val="FFFFFF"/>
                </a:solidFill>
              </a:defRPr>
            </a:lvl1pPr>
          </a:lstStyle>
          <a:p>
            <a:pPr/>
            <a:r>
              <a:t>PGOT- CDMX. Desarrollo rural y agricultura urbana</a:t>
            </a:r>
          </a:p>
        </p:txBody>
      </p:sp>
      <p:sp>
        <p:nvSpPr>
          <p:cNvPr id="153" name="En la zona rural el medio principal debe ser el productivo alimentario y conexos. Están presentes el medio natural y artificial, pero el paisaje es definido por lo rural.…"/>
          <p:cNvSpPr txBox="1"/>
          <p:nvPr/>
        </p:nvSpPr>
        <p:spPr>
          <a:xfrm>
            <a:off x="327165" y="1970647"/>
            <a:ext cx="5823960" cy="4262906"/>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lnSpc>
                <a:spcPct val="160000"/>
              </a:lnSpc>
              <a:defRPr>
                <a:solidFill>
                  <a:schemeClr val="accent6">
                    <a:satOff val="-20754"/>
                    <a:lumOff val="-16738"/>
                  </a:schemeClr>
                </a:solidFill>
              </a:defRPr>
            </a:pPr>
            <a:r>
              <a:t>En la zona rural el medio principal debe ser el productivo alimentario y conexos. Están presentes el medio natural y artificial, pero el paisaje es definido por lo rural.</a:t>
            </a:r>
          </a:p>
          <a:p>
            <a:pPr>
              <a:lnSpc>
                <a:spcPct val="160000"/>
              </a:lnSpc>
              <a:defRPr>
                <a:solidFill>
                  <a:schemeClr val="accent6">
                    <a:satOff val="-20754"/>
                    <a:lumOff val="-16738"/>
                  </a:schemeClr>
                </a:solidFill>
              </a:defRPr>
            </a:pPr>
          </a:p>
          <a:p>
            <a:pPr>
              <a:lnSpc>
                <a:spcPct val="160000"/>
              </a:lnSpc>
              <a:defRPr>
                <a:solidFill>
                  <a:schemeClr val="accent6">
                    <a:satOff val="-20754"/>
                    <a:lumOff val="-16738"/>
                  </a:schemeClr>
                </a:solidFill>
              </a:defRPr>
            </a:pPr>
            <a:r>
              <a:t>El desarrollo rural ocurre en todo el territorio de la CDMX, pero en las categorías natural y urbana el paisaje es definido por otra categoría.</a:t>
            </a:r>
          </a:p>
          <a:p>
            <a:pPr>
              <a:lnSpc>
                <a:spcPct val="160000"/>
              </a:lnSpc>
              <a:defRPr>
                <a:solidFill>
                  <a:schemeClr val="accent6">
                    <a:satOff val="-20754"/>
                    <a:lumOff val="-16738"/>
                  </a:schemeClr>
                </a:solidFill>
              </a:defRPr>
            </a:pPr>
          </a:p>
          <a:p>
            <a:pPr>
              <a:lnSpc>
                <a:spcPct val="160000"/>
              </a:lnSpc>
              <a:defRPr>
                <a:solidFill>
                  <a:schemeClr val="accent6">
                    <a:satOff val="-20754"/>
                    <a:lumOff val="-16738"/>
                  </a:schemeClr>
                </a:solidFill>
              </a:defRPr>
            </a:pPr>
            <a:r>
              <a:t>Cada paisaje establece sus políticas generales en la que los otros deben embonar.</a:t>
            </a:r>
          </a:p>
          <a:p>
            <a:pPr>
              <a:lnSpc>
                <a:spcPct val="160000"/>
              </a:lnSpc>
              <a:defRPr>
                <a:solidFill>
                  <a:schemeClr val="accent6">
                    <a:satOff val="-20754"/>
                    <a:lumOff val="-16738"/>
                  </a:schemeClr>
                </a:solidFill>
              </a:defRPr>
            </a:pPr>
          </a:p>
          <a:p>
            <a:pPr>
              <a:lnSpc>
                <a:spcPct val="160000"/>
              </a:lnSpc>
              <a:defRPr>
                <a:solidFill>
                  <a:schemeClr val="accent6">
                    <a:satOff val="-20754"/>
                    <a:lumOff val="-16738"/>
                  </a:schemeClr>
                </a:solidFill>
              </a:defRPr>
            </a:pPr>
            <a:r>
              <a:t>Con base en lo anterior, una fase es esbozar la zona rural. </a:t>
            </a:r>
          </a:p>
        </p:txBody>
      </p:sp>
      <p:grpSp>
        <p:nvGrpSpPr>
          <p:cNvPr id="156" name="Se trata de ir ordenando. La producción, comercialización y distribución de alimentos, la tenencia de la tierra, el manejo de residuos, el uso de energía, la movilidad, los espacios públicos, los servicios sociales (agua, salud, seguridad, educación, viv"/>
          <p:cNvGrpSpPr/>
          <p:nvPr/>
        </p:nvGrpSpPr>
        <p:grpSpPr>
          <a:xfrm>
            <a:off x="263665" y="6536589"/>
            <a:ext cx="6255760" cy="2467817"/>
            <a:chOff x="0" y="0"/>
            <a:chExt cx="6255759" cy="2467816"/>
          </a:xfrm>
        </p:grpSpPr>
        <p:sp>
          <p:nvSpPr>
            <p:cNvPr id="155" name="Se trata de ir ordenando. La producción, comercialización y distribución de alimentos, la tenencia de la tierra, el manejo de residuos, el uso de energía, la movilidad, los espacios públicos, los servicios sociales (agua, salud, seguridad, educación, viv"/>
            <p:cNvSpPr txBox="1"/>
            <p:nvPr/>
          </p:nvSpPr>
          <p:spPr>
            <a:xfrm>
              <a:off x="215900" y="139700"/>
              <a:ext cx="5823960" cy="1909017"/>
            </a:xfrm>
            <a:prstGeom prst="rect">
              <a:avLst/>
            </a:prstGeom>
            <a:noFill/>
            <a:ln>
              <a:noFill/>
            </a:ln>
            <a:effectLst/>
            <a:extLst>
              <a:ext uri="{C572A759-6A51-4108-AA02-DFA0A04FC94B}">
                <ma14:wrappingTextBoxFlag xmlns:ma14="http://schemas.microsoft.com/office/mac/drawingml/2011/main" val="1"/>
              </a:ext>
            </a:extLst>
          </p:spPr>
          <p:txBody>
            <a:bodyPr wrap="square" lIns="27093" tIns="27093" rIns="27093" bIns="27093" numCol="1" anchor="ctr">
              <a:spAutoFit/>
            </a:bodyPr>
            <a:lstStyle/>
            <a:p>
              <a:pPr algn="l" defTabSz="457200">
                <a:lnSpc>
                  <a:spcPct val="140000"/>
                </a:lnSpc>
                <a:defRPr>
                  <a:solidFill>
                    <a:srgbClr val="000000"/>
                  </a:solidFill>
                </a:defRPr>
              </a:pPr>
              <a:r>
                <a:t>Se trata de </a:t>
              </a:r>
              <a:r>
                <a:rPr b="1">
                  <a:solidFill>
                    <a:schemeClr val="accent5">
                      <a:hueOff val="-82419"/>
                      <a:satOff val="-9513"/>
                      <a:lumOff val="-16343"/>
                    </a:schemeClr>
                  </a:solidFill>
                </a:rPr>
                <a:t>ir ordenando.</a:t>
              </a:r>
              <a:r>
                <a:t> La producción, comercialización y distribución de alimentos, la tenencia de la tierra, el manejo de residuos, el uso de energía, la movilidad, los espacios públicos, los servicios sociales (agua, salud, seguridad, educación, vivienda), en la zona rural y coadyuvar en las otras categorías con un desarrollo rural integrado.</a:t>
              </a:r>
            </a:p>
          </p:txBody>
        </p:sp>
        <p:pic>
          <p:nvPicPr>
            <p:cNvPr id="154" name="Se trata de ir ordenando. La producción, comercialización y distribución de alimentos, la tenencia de la tierra, el manejo de residuos, el uso de energía, la movilidad, los espacios públicos, los servicios sociales (agua, salud, seguridad, educación, viv" descr="Se trata de ir ordenando. La producción, comercialización y distribución de alimentos, la tenencia de la tierra, el manejo de residuos, el uso de energía, la movilidad, los espacios públicos, los servicios sociales (agua, salud, seguridad, educación, vivienda), en la zona rural y coadyuvar en las otras categorías con un desarrollo rural integrado. Se trata de ir ordenando. La producción, comercialización y distribución de alimentos, la tenencia de la tierra, el manejo de residuos, el uso de energía, la movilidad, los espacios públicos, los servicios sociales (agua, salud, seguridad, educación, vivienda), en la zona rural y coadyuvar en las otras categorías con un desarrollo rural integrado."/>
            <p:cNvPicPr>
              <a:picLocks noChangeAspect="0"/>
            </p:cNvPicPr>
            <p:nvPr/>
          </p:nvPicPr>
          <p:blipFill>
            <a:blip r:embed="rId2">
              <a:extLst/>
            </a:blip>
            <a:stretch>
              <a:fillRect/>
            </a:stretch>
          </p:blipFill>
          <p:spPr>
            <a:xfrm>
              <a:off x="0" y="0"/>
              <a:ext cx="6255760" cy="2467817"/>
            </a:xfrm>
            <a:prstGeom prst="rect">
              <a:avLst/>
            </a:prstGeom>
            <a:effectLst/>
          </p:spPr>
        </p:pic>
      </p:grpSp>
      <p:sp>
        <p:nvSpPr>
          <p:cNvPr id="157" name="Aprovechar los servicios ambientales de provisión y reforzar los demás"/>
          <p:cNvSpPr txBox="1"/>
          <p:nvPr/>
        </p:nvSpPr>
        <p:spPr>
          <a:xfrm>
            <a:off x="357005" y="8852695"/>
            <a:ext cx="6043679" cy="252410"/>
          </a:xfrm>
          <a:prstGeom prst="rect">
            <a:avLst/>
          </a:prstGeom>
          <a:solidFill>
            <a:srgbClr val="60D937"/>
          </a:solidFill>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587022">
              <a:defRPr sz="1400">
                <a:solidFill>
                  <a:srgbClr val="000000"/>
                </a:solidFill>
              </a:defRPr>
            </a:lvl1pPr>
          </a:lstStyle>
          <a:p>
            <a:pPr/>
            <a:r>
              <a:t>Aprovechar los servicios ambientales de provisión y reforzar los demás</a:t>
            </a:r>
          </a:p>
        </p:txBody>
      </p:sp>
      <p:sp>
        <p:nvSpPr>
          <p:cNvPr id="158" name="Políticas de ordenación de tierras"/>
          <p:cNvSpPr txBox="1"/>
          <p:nvPr/>
        </p:nvSpPr>
        <p:spPr>
          <a:xfrm>
            <a:off x="6524095" y="877451"/>
            <a:ext cx="6432568" cy="73429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defRPr>
                <a:solidFill>
                  <a:schemeClr val="accent1">
                    <a:lumOff val="-13575"/>
                  </a:schemeClr>
                </a:solidFill>
              </a:defRPr>
            </a:pPr>
            <a:r>
              <a:t>Políticas de ordenación de tierras</a:t>
            </a:r>
          </a:p>
          <a:p>
            <a:pPr>
              <a:defRPr>
                <a:solidFill>
                  <a:schemeClr val="accent1">
                    <a:lumOff val="-13575"/>
                  </a:schemeClr>
                </a:solidFill>
              </a:defRPr>
            </a:pPr>
          </a:p>
        </p:txBody>
      </p:sp>
      <p:sp>
        <p:nvSpPr>
          <p:cNvPr id="159" name="Política de delimitación de categorías o paisajes…"/>
          <p:cNvSpPr txBox="1"/>
          <p:nvPr/>
        </p:nvSpPr>
        <p:spPr>
          <a:xfrm>
            <a:off x="6828399" y="1806370"/>
            <a:ext cx="5823960" cy="6911253"/>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marL="539999" indent="-539999" algn="l" defTabSz="457200">
              <a:lnSpc>
                <a:spcPct val="140000"/>
              </a:lnSpc>
              <a:spcBef>
                <a:spcPts val="800"/>
              </a:spcBef>
              <a:defRPr>
                <a:solidFill>
                  <a:schemeClr val="accent1">
                    <a:lumOff val="-13575"/>
                  </a:schemeClr>
                </a:solidFill>
              </a:defRPr>
            </a:pPr>
            <a:r>
              <a:t>Política de delimitación de categorías o paisajes</a:t>
            </a:r>
          </a:p>
          <a:p>
            <a:pPr marL="539999" indent="-539999" algn="l" defTabSz="457200">
              <a:lnSpc>
                <a:spcPct val="140000"/>
              </a:lnSpc>
              <a:spcBef>
                <a:spcPts val="800"/>
              </a:spcBef>
              <a:defRPr>
                <a:solidFill>
                  <a:schemeClr val="accent1">
                    <a:lumOff val="-13575"/>
                  </a:schemeClr>
                </a:solidFill>
              </a:defRPr>
            </a:pPr>
            <a:r>
              <a:t>Política para producción rural (agrícola, ganadera, forestal, pesquera)</a:t>
            </a:r>
          </a:p>
          <a:p>
            <a:pPr marL="539999" indent="-539999" algn="l" defTabSz="457200">
              <a:lnSpc>
                <a:spcPct val="140000"/>
              </a:lnSpc>
              <a:spcBef>
                <a:spcPts val="800"/>
              </a:spcBef>
              <a:defRPr>
                <a:solidFill>
                  <a:schemeClr val="accent1">
                    <a:lumOff val="-13575"/>
                  </a:schemeClr>
                </a:solidFill>
              </a:defRPr>
            </a:pPr>
            <a:r>
              <a:t>Política de regulación de la tenencia de la tierra</a:t>
            </a:r>
          </a:p>
          <a:p>
            <a:pPr marL="539999" indent="-539999" algn="l" defTabSz="457200">
              <a:lnSpc>
                <a:spcPct val="140000"/>
              </a:lnSpc>
              <a:spcBef>
                <a:spcPts val="800"/>
              </a:spcBef>
              <a:defRPr>
                <a:solidFill>
                  <a:schemeClr val="accent1">
                    <a:lumOff val="-13575"/>
                  </a:schemeClr>
                </a:solidFill>
              </a:defRPr>
            </a:pPr>
            <a:r>
              <a:t>Política para custodia natural (conservación, protección, preservación y restauración)</a:t>
            </a:r>
          </a:p>
          <a:p>
            <a:pPr marL="539999" indent="-539999" algn="l" defTabSz="457200">
              <a:lnSpc>
                <a:spcPct val="140000"/>
              </a:lnSpc>
              <a:spcBef>
                <a:spcPts val="800"/>
              </a:spcBef>
              <a:defRPr>
                <a:solidFill>
                  <a:schemeClr val="accent1">
                    <a:lumOff val="-13575"/>
                  </a:schemeClr>
                </a:solidFill>
              </a:defRPr>
            </a:pPr>
            <a:r>
              <a:t>Política para regulación natural (escurrimiento, infiltración, erosión, abarrancamiento, deslave)</a:t>
            </a:r>
          </a:p>
          <a:p>
            <a:pPr marL="539999" indent="-539999" algn="l" defTabSz="457200">
              <a:lnSpc>
                <a:spcPct val="140000"/>
              </a:lnSpc>
              <a:spcBef>
                <a:spcPts val="800"/>
              </a:spcBef>
              <a:defRPr>
                <a:solidFill>
                  <a:schemeClr val="accent1">
                    <a:lumOff val="-13575"/>
                  </a:schemeClr>
                </a:solidFill>
              </a:defRPr>
            </a:pPr>
            <a:r>
              <a:t>Política para custodia cultural (sitios arqueológicos, pueblos, sistemas productivos)</a:t>
            </a:r>
          </a:p>
          <a:p>
            <a:pPr marL="539999" indent="-539999" algn="l" defTabSz="457200">
              <a:lnSpc>
                <a:spcPct val="140000"/>
              </a:lnSpc>
              <a:spcBef>
                <a:spcPts val="800"/>
              </a:spcBef>
              <a:defRPr>
                <a:solidFill>
                  <a:schemeClr val="accent1">
                    <a:lumOff val="-13575"/>
                  </a:schemeClr>
                </a:solidFill>
              </a:defRPr>
            </a:pPr>
            <a:r>
              <a:t>Política para turismo (rural, ecoturismo, gastronómico)</a:t>
            </a:r>
          </a:p>
          <a:p>
            <a:pPr marL="539999" indent="-539999" algn="l" defTabSz="457200">
              <a:lnSpc>
                <a:spcPct val="140000"/>
              </a:lnSpc>
              <a:spcBef>
                <a:spcPts val="800"/>
              </a:spcBef>
              <a:defRPr>
                <a:solidFill>
                  <a:schemeClr val="accent1">
                    <a:lumOff val="-13575"/>
                  </a:schemeClr>
                </a:solidFill>
              </a:defRPr>
            </a:pPr>
            <a:r>
              <a:t>Política para reconversión habitacional (disminuir proporción de sellamiento, crecimiento vertical y no abrir nuevas zonas)</a:t>
            </a:r>
          </a:p>
          <a:p>
            <a:pPr marL="539999" indent="-539999" algn="l" defTabSz="457200">
              <a:lnSpc>
                <a:spcPct val="140000"/>
              </a:lnSpc>
              <a:spcBef>
                <a:spcPts val="800"/>
              </a:spcBef>
              <a:defRPr>
                <a:solidFill>
                  <a:schemeClr val="accent1">
                    <a:lumOff val="-13575"/>
                  </a:schemeClr>
                </a:solidFill>
              </a:defRPr>
            </a:pPr>
            <a:r>
              <a:t>Política para espacios públicos (Plazas Públicas, mercados, huertos colectivos, salas de concierto, baile, recreación, capacitación, ciberespacios, estaciones científicas)</a:t>
            </a:r>
          </a:p>
          <a:p>
            <a:pPr marL="539999" indent="-539999" algn="l" defTabSz="457200">
              <a:lnSpc>
                <a:spcPct val="140000"/>
              </a:lnSpc>
              <a:spcBef>
                <a:spcPts val="800"/>
              </a:spcBef>
              <a:defRPr>
                <a:solidFill>
                  <a:schemeClr val="accent1">
                    <a:lumOff val="-13575"/>
                  </a:schemeClr>
                </a:solidFill>
              </a:defRPr>
            </a:pPr>
            <a:r>
              <a:t>Políticas para servicios públicos (estaciones de autobuses, centros de salud, centro de acopio, estación de FFCC, Museo del agua, granjas escuelas)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Captura de Pantalla 2020-09-09 a la(s) 10.17.37.png" descr="Captura de Pantalla 2020-09-09 a la(s) 10.17.37.png"/>
          <p:cNvPicPr>
            <a:picLocks noChangeAspect="1"/>
          </p:cNvPicPr>
          <p:nvPr/>
        </p:nvPicPr>
        <p:blipFill>
          <a:blip r:embed="rId2">
            <a:extLst/>
          </a:blip>
          <a:stretch>
            <a:fillRect/>
          </a:stretch>
        </p:blipFill>
        <p:spPr>
          <a:xfrm>
            <a:off x="4718050" y="1170295"/>
            <a:ext cx="7279694" cy="5922011"/>
          </a:xfrm>
          <a:prstGeom prst="rect">
            <a:avLst/>
          </a:prstGeom>
          <a:ln w="3175">
            <a:miter lim="400000"/>
          </a:ln>
        </p:spPr>
      </p:pic>
      <p:pic>
        <p:nvPicPr>
          <p:cNvPr id="162" name="Captura de Pantalla 2020-09-09 a la(s) 10.15.50.png" descr="Captura de Pantalla 2020-09-09 a la(s) 10.15.50.png"/>
          <p:cNvPicPr>
            <a:picLocks noChangeAspect="1"/>
          </p:cNvPicPr>
          <p:nvPr/>
        </p:nvPicPr>
        <p:blipFill>
          <a:blip r:embed="rId3">
            <a:extLst/>
          </a:blip>
          <a:srcRect l="0" t="0" r="0" b="0"/>
          <a:stretch>
            <a:fillRect/>
          </a:stretch>
        </p:blipFill>
        <p:spPr>
          <a:xfrm>
            <a:off x="464294" y="4354774"/>
            <a:ext cx="5534999" cy="3161072"/>
          </a:xfrm>
          <a:prstGeom prst="rect">
            <a:avLst/>
          </a:prstGeom>
          <a:ln w="3175">
            <a:miter lim="400000"/>
          </a:ln>
        </p:spPr>
      </p:pic>
      <p:sp>
        <p:nvSpPr>
          <p:cNvPr id="163" name="El área inicial de estudio se obtuvo con la intersección del polígono de Suelo de Conservación y las regiones 5,6,7 y 8 de la infraestructura verde (SEDEMA). Se aprecia la invasión que proviene de la gran mancha urbana y la escasa  presencia en la R8."/>
          <p:cNvSpPr txBox="1"/>
          <p:nvPr/>
        </p:nvSpPr>
        <p:spPr>
          <a:xfrm>
            <a:off x="555865" y="1150669"/>
            <a:ext cx="3033540" cy="2640884"/>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nSpc>
                <a:spcPct val="130000"/>
              </a:lnSpc>
            </a:lvl1pPr>
          </a:lstStyle>
          <a:p>
            <a:pPr/>
            <a:r>
              <a:t>El área inicial de estudio se obtuvo con la intersección del polígono de Suelo de Conservación y las regiones 5,6,7 y 8 de la infraestructura verde (SEDEMA). Se aprecia la invasión que proviene de la gran mancha urbana y la escasa  presencia en la R8. </a:t>
            </a:r>
          </a:p>
        </p:txBody>
      </p:sp>
      <p:pic>
        <p:nvPicPr>
          <p:cNvPr id="164" name="Captura de Pantalla 2020-09-09 a la(s) 15.58.12.png" descr="Captura de Pantalla 2020-09-09 a la(s) 15.58.12.png"/>
          <p:cNvPicPr>
            <a:picLocks noChangeAspect="1"/>
          </p:cNvPicPr>
          <p:nvPr/>
        </p:nvPicPr>
        <p:blipFill>
          <a:blip r:embed="rId4">
            <a:extLst/>
          </a:blip>
          <a:stretch>
            <a:fillRect/>
          </a:stretch>
        </p:blipFill>
        <p:spPr>
          <a:xfrm>
            <a:off x="5681100" y="6851948"/>
            <a:ext cx="6679944" cy="2594835"/>
          </a:xfrm>
          <a:prstGeom prst="rect">
            <a:avLst/>
          </a:prstGeom>
          <a:ln w="3175">
            <a:miter lim="400000"/>
          </a:ln>
        </p:spPr>
      </p:pic>
      <p:sp>
        <p:nvSpPr>
          <p:cNvPr id="165" name="Ocupación en el área inicial de estudio: La zona rural (productiva) en R7 y R5"/>
          <p:cNvSpPr txBox="1"/>
          <p:nvPr/>
        </p:nvSpPr>
        <p:spPr>
          <a:xfrm>
            <a:off x="-19404" y="198184"/>
            <a:ext cx="13004801" cy="389264"/>
          </a:xfrm>
          <a:prstGeom prst="rect">
            <a:avLst/>
          </a:prstGeom>
          <a:solidFill>
            <a:srgbClr val="5E5E5E"/>
          </a:solidFill>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indent="504000" algn="l">
              <a:defRPr sz="2200">
                <a:solidFill>
                  <a:srgbClr val="FFFFFF"/>
                </a:solidFill>
              </a:defRPr>
            </a:lvl1pPr>
          </a:lstStyle>
          <a:p>
            <a:pPr/>
            <a:r>
              <a:t>Ocupación en el área inicial de estudio: La zona rural (productiva) en R7 y R5</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Captura de Pantalla 2020-09-09 a la(s) 10.41.10.png" descr="Captura de Pantalla 2020-09-09 a la(s) 10.41.10.png"/>
          <p:cNvPicPr>
            <a:picLocks noChangeAspect="1"/>
          </p:cNvPicPr>
          <p:nvPr/>
        </p:nvPicPr>
        <p:blipFill>
          <a:blip r:embed="rId2">
            <a:extLst/>
          </a:blip>
          <a:stretch>
            <a:fillRect/>
          </a:stretch>
        </p:blipFill>
        <p:spPr>
          <a:xfrm>
            <a:off x="276984" y="972343"/>
            <a:ext cx="6195163" cy="4735441"/>
          </a:xfrm>
          <a:prstGeom prst="rect">
            <a:avLst/>
          </a:prstGeom>
          <a:ln w="3175">
            <a:miter lim="400000"/>
          </a:ln>
        </p:spPr>
      </p:pic>
      <p:pic>
        <p:nvPicPr>
          <p:cNvPr id="168" name="Captura de Pantalla 2020-09-09 a la(s) 10.39.52.png" descr="Captura de Pantalla 2020-09-09 a la(s) 10.39.52.png"/>
          <p:cNvPicPr>
            <a:picLocks noChangeAspect="1"/>
          </p:cNvPicPr>
          <p:nvPr/>
        </p:nvPicPr>
        <p:blipFill>
          <a:blip r:embed="rId3">
            <a:extLst/>
          </a:blip>
          <a:stretch>
            <a:fillRect/>
          </a:stretch>
        </p:blipFill>
        <p:spPr>
          <a:xfrm>
            <a:off x="6786661" y="989882"/>
            <a:ext cx="3604119" cy="3658963"/>
          </a:xfrm>
          <a:prstGeom prst="rect">
            <a:avLst/>
          </a:prstGeom>
          <a:ln w="3175">
            <a:miter lim="400000"/>
          </a:ln>
        </p:spPr>
      </p:pic>
      <p:sp>
        <p:nvSpPr>
          <p:cNvPr id="169" name="Ocupación en el área inicial de estudio: tipo de propiedad y ANP. Producción rural"/>
          <p:cNvSpPr txBox="1"/>
          <p:nvPr/>
        </p:nvSpPr>
        <p:spPr>
          <a:xfrm>
            <a:off x="-19404" y="198184"/>
            <a:ext cx="13004801" cy="389264"/>
          </a:xfrm>
          <a:prstGeom prst="rect">
            <a:avLst/>
          </a:prstGeom>
          <a:solidFill>
            <a:srgbClr val="5E5E5E"/>
          </a:solidFill>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indent="504000" algn="l">
              <a:defRPr sz="2200">
                <a:solidFill>
                  <a:srgbClr val="FFFFFF"/>
                </a:solidFill>
              </a:defRPr>
            </a:lvl1pPr>
          </a:lstStyle>
          <a:p>
            <a:pPr/>
            <a:r>
              <a:t>Ocupación en el área inicial de estudio: tipo de propiedad y ANP. Producción rural</a:t>
            </a:r>
          </a:p>
        </p:txBody>
      </p:sp>
      <p:pic>
        <p:nvPicPr>
          <p:cNvPr id="170" name="Captura de Pantalla 2020-09-09 a la(s) 16.12.04.png" descr="Captura de Pantalla 2020-09-09 a la(s) 16.12.04.png"/>
          <p:cNvPicPr>
            <a:picLocks noChangeAspect="1"/>
          </p:cNvPicPr>
          <p:nvPr/>
        </p:nvPicPr>
        <p:blipFill>
          <a:blip r:embed="rId4">
            <a:extLst/>
          </a:blip>
          <a:stretch>
            <a:fillRect/>
          </a:stretch>
        </p:blipFill>
        <p:spPr>
          <a:xfrm>
            <a:off x="602009" y="5946139"/>
            <a:ext cx="6708125" cy="3282263"/>
          </a:xfrm>
          <a:prstGeom prst="rect">
            <a:avLst/>
          </a:prstGeom>
          <a:ln w="3175">
            <a:miter lim="400000"/>
          </a:ln>
        </p:spPr>
      </p:pic>
      <p:grpSp>
        <p:nvGrpSpPr>
          <p:cNvPr id="173" name="La mayoría del suelo de conservación son núcleos agrarios, pero en la zona rural (R7) hay una alta proporción de pequeños propietarios.…"/>
          <p:cNvGrpSpPr/>
          <p:nvPr/>
        </p:nvGrpSpPr>
        <p:grpSpPr>
          <a:xfrm>
            <a:off x="7486735" y="4759179"/>
            <a:ext cx="5099572" cy="3695169"/>
            <a:chOff x="0" y="0"/>
            <a:chExt cx="5099570" cy="3695168"/>
          </a:xfrm>
        </p:grpSpPr>
        <p:sp>
          <p:nvSpPr>
            <p:cNvPr id="172" name="La mayoría del suelo de conservación son núcleos agrarios, pero en la zona rural (R7) hay una alta proporción de pequeños propietarios.…"/>
            <p:cNvSpPr txBox="1"/>
            <p:nvPr/>
          </p:nvSpPr>
          <p:spPr>
            <a:xfrm>
              <a:off x="215900" y="139700"/>
              <a:ext cx="4667771" cy="3136369"/>
            </a:xfrm>
            <a:prstGeom prst="rect">
              <a:avLst/>
            </a:prstGeom>
            <a:noFill/>
            <a:ln>
              <a:noFill/>
            </a:ln>
            <a:effectLst/>
            <a:extLst>
              <a:ext uri="{C572A759-6A51-4108-AA02-DFA0A04FC94B}">
                <ma14:wrappingTextBoxFlag xmlns:ma14="http://schemas.microsoft.com/office/mac/drawingml/2011/main" val="1"/>
              </a:ext>
            </a:extLst>
          </p:spPr>
          <p:txBody>
            <a:bodyPr wrap="square" lIns="27093" tIns="27093" rIns="27093" bIns="27093" numCol="1" anchor="ctr">
              <a:spAutoFit/>
            </a:bodyPr>
            <a:lstStyle/>
            <a:p>
              <a:pPr>
                <a:lnSpc>
                  <a:spcPct val="130000"/>
                </a:lnSpc>
                <a:defRPr b="1" sz="1900">
                  <a:solidFill>
                    <a:srgbClr val="000000"/>
                  </a:solidFill>
                </a:defRPr>
              </a:pPr>
              <a:r>
                <a:t>La mayoría del suelo de conservación son núcleos agrarios, pero en la zona rural (R7) hay una alta proporción de pequeños propietarios.</a:t>
              </a:r>
            </a:p>
            <a:p>
              <a:pPr>
                <a:lnSpc>
                  <a:spcPct val="130000"/>
                </a:lnSpc>
                <a:defRPr b="1" sz="1900">
                  <a:solidFill>
                    <a:srgbClr val="000000"/>
                  </a:solidFill>
                </a:defRPr>
              </a:pPr>
            </a:p>
            <a:p>
              <a:pPr>
                <a:lnSpc>
                  <a:spcPct val="130000"/>
                </a:lnSpc>
                <a:defRPr b="1" sz="1900">
                  <a:solidFill>
                    <a:srgbClr val="000000"/>
                  </a:solidFill>
                </a:defRPr>
              </a:pPr>
              <a:r>
                <a:t>Las gráficas muestran que hay potencial productivo que ha decaído de manera sensible en las últimas décadas</a:t>
              </a:r>
            </a:p>
          </p:txBody>
        </p:sp>
        <p:pic>
          <p:nvPicPr>
            <p:cNvPr id="171" name="La mayoría del suelo de conservación son núcleos agrarios, pero en la zona rural (R7) hay una alta proporción de pequeños propietarios.… La mayoría del suelo de conservación son núcleos agrarios, pero en la zona rural (R7) hay una alta proporción de pequ" descr="La mayoría del suelo de conservación son núcleos agrarios, pero en la zona rural (R7) hay una alta proporción de pequeños propietarios.… La mayoría del suelo de conservación son núcleos agrarios, pero en la zona rural (R7) hay una alta proporción de pequeños propietarios.Las gráficas muestran que hay potencial productivo que ha decaído de manera sensible en las últimas décadas"/>
            <p:cNvPicPr>
              <a:picLocks noChangeAspect="0"/>
            </p:cNvPicPr>
            <p:nvPr/>
          </p:nvPicPr>
          <p:blipFill>
            <a:blip r:embed="rId5">
              <a:extLst/>
            </a:blip>
            <a:stretch>
              <a:fillRect/>
            </a:stretch>
          </p:blipFill>
          <p:spPr>
            <a:xfrm>
              <a:off x="0" y="-1"/>
              <a:ext cx="5099571" cy="3695170"/>
            </a:xfrm>
            <a:prstGeom prst="rect">
              <a:avLst/>
            </a:prstGeom>
            <a:effectLst/>
          </p:spPr>
        </p:pic>
      </p:grpSp>
      <p:sp>
        <p:nvSpPr>
          <p:cNvPr id="174" name="2000"/>
          <p:cNvSpPr txBox="1"/>
          <p:nvPr/>
        </p:nvSpPr>
        <p:spPr>
          <a:xfrm>
            <a:off x="5389355" y="7829514"/>
            <a:ext cx="321090" cy="190572"/>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lvl1pPr>
              <a:defRPr b="1" sz="900">
                <a:solidFill>
                  <a:srgbClr val="000000"/>
                </a:solidFill>
              </a:defRPr>
            </a:lvl1pPr>
          </a:lstStyle>
          <a:p>
            <a:pPr/>
            <a:r>
              <a:t>2000</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27093" tIns="27093" rIns="27093" bIns="27093" numCol="1" spcCol="38100" rtlCol="0" anchor="ctr" upright="0">
        <a:spAutoFit/>
      </a:bodyPr>
      <a:lstStyle>
        <a:defPPr marL="0" marR="0" indent="0" algn="ctr" defTabSz="587022"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27093" tIns="27093" rIns="27093" bIns="27093" numCol="1" spcCol="38100" rtlCol="0" anchor="ctr" upright="0">
        <a:spAutoFit/>
      </a:bodyPr>
      <a:lstStyle>
        <a:defPPr marL="0" marR="0" indent="0" algn="ctr" defTabSz="587022"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