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9" r:id="rId2"/>
    <p:sldId id="274" r:id="rId3"/>
    <p:sldId id="270" r:id="rId4"/>
    <p:sldId id="271" r:id="rId5"/>
    <p:sldId id="272" r:id="rId6"/>
    <p:sldId id="273" r:id="rId7"/>
    <p:sldId id="275" r:id="rId8"/>
  </p:sldIdLst>
  <p:sldSz cx="1188085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7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F82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721" autoAdjust="0"/>
    <p:restoredTop sz="94838" autoAdjust="0"/>
  </p:normalViewPr>
  <p:slideViewPr>
    <p:cSldViewPr>
      <p:cViewPr>
        <p:scale>
          <a:sx n="80" d="100"/>
          <a:sy n="80" d="100"/>
        </p:scale>
        <p:origin x="-1080" y="-666"/>
      </p:cViewPr>
      <p:guideLst>
        <p:guide orient="horz" pos="2160"/>
        <p:guide pos="37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6_3">
  <dgm:title val=""/>
  <dgm:desc val=""/>
  <dgm:catLst>
    <dgm:cat type="accent6" pri="11300"/>
  </dgm:catLst>
  <dgm:styleLbl name="node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6">
        <a:shade val="80000"/>
      </a:schemeClr>
      <a:schemeClr val="accent6">
        <a:tint val="7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/>
    <dgm:txEffectClrLst/>
  </dgm:styleLbl>
  <dgm:styleLbl name="lnNode1">
    <dgm:fillClrLst>
      <a:schemeClr val="accent6">
        <a:shade val="80000"/>
      </a:schemeClr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6">
        <a:shade val="80000"/>
        <a:alpha val="50000"/>
      </a:schemeClr>
      <a:schemeClr val="accent6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/>
    <dgm:txEffectClrLst/>
  </dgm:styleLbl>
  <dgm:styleLbl name="f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6">
        <a:shade val="90000"/>
      </a:schemeClr>
      <a:schemeClr val="accent6">
        <a:tint val="70000"/>
      </a:schemeClr>
    </dgm:fillClrLst>
    <dgm:linClrLst>
      <a:schemeClr val="accent6">
        <a:shade val="90000"/>
      </a:schemeClr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9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8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6">
        <a:shade val="80000"/>
      </a:schemeClr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CC33F1-1C5F-4F62-A80F-2C5FB12F2F12}" type="doc">
      <dgm:prSet loTypeId="urn:microsoft.com/office/officeart/2005/8/layout/h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s-MX"/>
        </a:p>
      </dgm:t>
    </dgm:pt>
    <dgm:pt modelId="{A824E5A8-9AB6-479D-B23C-FCE4C7566754}">
      <dgm:prSet phldrT="[Texto]"/>
      <dgm:spPr/>
      <dgm:t>
        <a:bodyPr/>
        <a:lstStyle/>
        <a:p>
          <a:r>
            <a:rPr lang="es-MX" dirty="0"/>
            <a:t>1.  Centralizar la coordinación interinstitucional para la atención ciudadana y manejo de emergencias</a:t>
          </a:r>
        </a:p>
      </dgm:t>
    </dgm:pt>
    <dgm:pt modelId="{894A3EAA-E4E3-48B5-AC5B-B697A8910063}" type="parTrans" cxnId="{4AC2586D-B420-4C31-8573-28997B640697}">
      <dgm:prSet/>
      <dgm:spPr/>
      <dgm:t>
        <a:bodyPr/>
        <a:lstStyle/>
        <a:p>
          <a:endParaRPr lang="es-MX"/>
        </a:p>
      </dgm:t>
    </dgm:pt>
    <dgm:pt modelId="{7B352B8F-85CF-45E4-9026-3AB289B5A8B1}" type="sibTrans" cxnId="{4AC2586D-B420-4C31-8573-28997B640697}">
      <dgm:prSet/>
      <dgm:spPr/>
      <dgm:t>
        <a:bodyPr/>
        <a:lstStyle/>
        <a:p>
          <a:endParaRPr lang="es-MX"/>
        </a:p>
      </dgm:t>
    </dgm:pt>
    <dgm:pt modelId="{15527254-5AD8-40A4-9E81-4BB72E27F6B4}">
      <dgm:prSet phldrT="[Texto]"/>
      <dgm:spPr/>
      <dgm:t>
        <a:bodyPr/>
        <a:lstStyle/>
        <a:p>
          <a:r>
            <a:rPr lang="es-MX" dirty="0" smtClean="0"/>
            <a:t>Lograr </a:t>
          </a:r>
          <a:r>
            <a:rPr lang="es-MX" dirty="0"/>
            <a:t>la interoperabilidad institucional</a:t>
          </a:r>
        </a:p>
      </dgm:t>
    </dgm:pt>
    <dgm:pt modelId="{020E1005-2B26-43CD-A236-A143CC09723F}" type="parTrans" cxnId="{365986F7-9A60-40C1-8594-EA0CD835F976}">
      <dgm:prSet/>
      <dgm:spPr/>
      <dgm:t>
        <a:bodyPr/>
        <a:lstStyle/>
        <a:p>
          <a:endParaRPr lang="es-MX"/>
        </a:p>
      </dgm:t>
    </dgm:pt>
    <dgm:pt modelId="{F4D3FA44-EF4B-4465-9144-8B8F9DF3D21B}" type="sibTrans" cxnId="{365986F7-9A60-40C1-8594-EA0CD835F976}">
      <dgm:prSet/>
      <dgm:spPr/>
      <dgm:t>
        <a:bodyPr/>
        <a:lstStyle/>
        <a:p>
          <a:endParaRPr lang="es-MX"/>
        </a:p>
      </dgm:t>
    </dgm:pt>
    <dgm:pt modelId="{AB5039B3-6204-413B-B241-3421566DAAD5}">
      <dgm:prSet phldrT="[Texto]"/>
      <dgm:spPr/>
      <dgm:t>
        <a:bodyPr/>
        <a:lstStyle/>
        <a:p>
          <a:r>
            <a:rPr lang="es-MX" dirty="0" smtClean="0"/>
            <a:t>Obtener una </a:t>
          </a:r>
          <a:r>
            <a:rPr lang="es-MX" dirty="0"/>
            <a:t>atención ciudadana más eficaz</a:t>
          </a:r>
        </a:p>
      </dgm:t>
    </dgm:pt>
    <dgm:pt modelId="{850BED87-A644-41DB-8049-1ABCAB0F8A8D}" type="parTrans" cxnId="{600BD656-F6C1-4092-B94F-244098DD14A0}">
      <dgm:prSet/>
      <dgm:spPr/>
      <dgm:t>
        <a:bodyPr/>
        <a:lstStyle/>
        <a:p>
          <a:endParaRPr lang="es-MX"/>
        </a:p>
      </dgm:t>
    </dgm:pt>
    <dgm:pt modelId="{64B14446-F08A-48F1-870F-F3F9C9A629F6}" type="sibTrans" cxnId="{600BD656-F6C1-4092-B94F-244098DD14A0}">
      <dgm:prSet/>
      <dgm:spPr/>
      <dgm:t>
        <a:bodyPr/>
        <a:lstStyle/>
        <a:p>
          <a:endParaRPr lang="es-MX"/>
        </a:p>
      </dgm:t>
    </dgm:pt>
    <dgm:pt modelId="{16E26D07-268F-4B63-BE61-07961D4856A9}">
      <dgm:prSet phldrT="[Texto]"/>
      <dgm:spPr/>
      <dgm:t>
        <a:bodyPr/>
        <a:lstStyle/>
        <a:p>
          <a:r>
            <a:rPr lang="es-MX" dirty="0"/>
            <a:t>2. Gestionar  de manera transparente la atención ciudadana</a:t>
          </a:r>
        </a:p>
      </dgm:t>
    </dgm:pt>
    <dgm:pt modelId="{D21F2662-C5E2-4E08-9ED3-1CDE5D9044DF}" type="parTrans" cxnId="{FA236B1E-0B48-4980-8565-A7E58B487785}">
      <dgm:prSet/>
      <dgm:spPr/>
      <dgm:t>
        <a:bodyPr/>
        <a:lstStyle/>
        <a:p>
          <a:endParaRPr lang="es-MX"/>
        </a:p>
      </dgm:t>
    </dgm:pt>
    <dgm:pt modelId="{561BAF6A-4FFC-4A69-A939-5D022AFEC3AD}" type="sibTrans" cxnId="{FA236B1E-0B48-4980-8565-A7E58B487785}">
      <dgm:prSet/>
      <dgm:spPr/>
      <dgm:t>
        <a:bodyPr/>
        <a:lstStyle/>
        <a:p>
          <a:endParaRPr lang="es-MX"/>
        </a:p>
      </dgm:t>
    </dgm:pt>
    <dgm:pt modelId="{307AB948-A5D3-4AF2-9AD4-A25794B7C570}">
      <dgm:prSet phldrT="[Texto]"/>
      <dgm:spPr/>
      <dgm:t>
        <a:bodyPr/>
        <a:lstStyle/>
        <a:p>
          <a:r>
            <a:rPr lang="es-MX" dirty="0" smtClean="0"/>
            <a:t>Alcanzar </a:t>
          </a:r>
          <a:r>
            <a:rPr lang="es-MX" dirty="0"/>
            <a:t>la trazabilidad de los incidentes cuya atención corresponde a diversas dependencias de gobierno</a:t>
          </a:r>
        </a:p>
      </dgm:t>
    </dgm:pt>
    <dgm:pt modelId="{E8DAA1F4-5776-43A8-94B6-F7E6AD8F6629}" type="parTrans" cxnId="{BDE86F90-7EE2-4531-AC79-558646BB831D}">
      <dgm:prSet/>
      <dgm:spPr/>
      <dgm:t>
        <a:bodyPr/>
        <a:lstStyle/>
        <a:p>
          <a:endParaRPr lang="es-MX"/>
        </a:p>
      </dgm:t>
    </dgm:pt>
    <dgm:pt modelId="{4D7EB93F-5D17-4A4A-9092-A59328D1E358}" type="sibTrans" cxnId="{BDE86F90-7EE2-4531-AC79-558646BB831D}">
      <dgm:prSet/>
      <dgm:spPr/>
      <dgm:t>
        <a:bodyPr/>
        <a:lstStyle/>
        <a:p>
          <a:endParaRPr lang="es-MX"/>
        </a:p>
      </dgm:t>
    </dgm:pt>
    <dgm:pt modelId="{0127F135-94F8-47CD-87B4-5AA61B2A3FD5}">
      <dgm:prSet phldrT="[Texto]"/>
      <dgm:spPr/>
      <dgm:t>
        <a:bodyPr/>
        <a:lstStyle/>
        <a:p>
          <a:r>
            <a:rPr lang="es-MX" dirty="0" smtClean="0"/>
            <a:t>Concretar </a:t>
          </a:r>
          <a:r>
            <a:rPr lang="es-MX" dirty="0"/>
            <a:t>sistemas integrales de atención con base en la información de las instituciones </a:t>
          </a:r>
        </a:p>
      </dgm:t>
    </dgm:pt>
    <dgm:pt modelId="{B4624279-6036-47E3-B2DB-6A4625456BA0}" type="parTrans" cxnId="{2E316E98-5523-46EC-B8D5-0BFDBD3378AF}">
      <dgm:prSet/>
      <dgm:spPr/>
      <dgm:t>
        <a:bodyPr/>
        <a:lstStyle/>
        <a:p>
          <a:endParaRPr lang="es-MX"/>
        </a:p>
      </dgm:t>
    </dgm:pt>
    <dgm:pt modelId="{4CFBAD0F-F43B-440C-A007-C1D67C0953D0}" type="sibTrans" cxnId="{2E316E98-5523-46EC-B8D5-0BFDBD3378AF}">
      <dgm:prSet/>
      <dgm:spPr/>
      <dgm:t>
        <a:bodyPr/>
        <a:lstStyle/>
        <a:p>
          <a:endParaRPr lang="es-MX"/>
        </a:p>
      </dgm:t>
    </dgm:pt>
    <dgm:pt modelId="{72793033-CE78-4A66-99D8-60A1E405CE4B}">
      <dgm:prSet phldrT="[Texto]"/>
      <dgm:spPr/>
      <dgm:t>
        <a:bodyPr/>
        <a:lstStyle/>
        <a:p>
          <a:r>
            <a:rPr lang="es-MX" b="0" dirty="0">
              <a:latin typeface="+mj-lt"/>
            </a:rPr>
            <a:t>3. </a:t>
          </a:r>
          <a:r>
            <a:rPr lang="es-MX" b="0" dirty="0" smtClean="0">
              <a:latin typeface="+mj-lt"/>
            </a:rPr>
            <a:t>Alcanzar funcionalidad e innovación</a:t>
          </a:r>
          <a:r>
            <a:rPr lang="es-MX" b="0" dirty="0" smtClean="0">
              <a:solidFill>
                <a:schemeClr val="bg1"/>
              </a:solidFill>
              <a:latin typeface="+mj-lt"/>
            </a:rPr>
            <a:t> </a:t>
          </a:r>
          <a:r>
            <a:rPr lang="es-MX" b="0" dirty="0">
              <a:solidFill>
                <a:schemeClr val="bg1"/>
              </a:solidFill>
              <a:latin typeface="+mj-lt"/>
            </a:rPr>
            <a:t>de la infraestructura tecnológica para la captación de información en tiempo real</a:t>
          </a:r>
          <a:endParaRPr lang="es-MX" b="0" dirty="0">
            <a:latin typeface="+mj-lt"/>
          </a:endParaRPr>
        </a:p>
      </dgm:t>
    </dgm:pt>
    <dgm:pt modelId="{8C9D4300-6AEB-4196-8973-EA4BB7765A63}" type="parTrans" cxnId="{736ADADB-3428-48AA-9A39-F20B4910BBAD}">
      <dgm:prSet/>
      <dgm:spPr/>
      <dgm:t>
        <a:bodyPr/>
        <a:lstStyle/>
        <a:p>
          <a:endParaRPr lang="es-MX"/>
        </a:p>
      </dgm:t>
    </dgm:pt>
    <dgm:pt modelId="{5390F1A2-2AD0-4201-9E70-0C9CC8F8DCFC}" type="sibTrans" cxnId="{736ADADB-3428-48AA-9A39-F20B4910BBAD}">
      <dgm:prSet/>
      <dgm:spPr/>
      <dgm:t>
        <a:bodyPr/>
        <a:lstStyle/>
        <a:p>
          <a:endParaRPr lang="es-MX"/>
        </a:p>
      </dgm:t>
    </dgm:pt>
    <dgm:pt modelId="{04B0F64E-AFF5-438D-9DD3-0FF3B3735EE0}">
      <dgm:prSet phldrT="[Texto]"/>
      <dgm:spPr/>
      <dgm:t>
        <a:bodyPr/>
        <a:lstStyle/>
        <a:p>
          <a:r>
            <a:rPr lang="es-ES" dirty="0" smtClean="0"/>
            <a:t>Ampliar </a:t>
          </a:r>
          <a:r>
            <a:rPr lang="es-ES" dirty="0"/>
            <a:t>en número y cobertura espacial, de los dispositivos tecnológicos del C5</a:t>
          </a:r>
          <a:endParaRPr lang="es-MX" dirty="0"/>
        </a:p>
      </dgm:t>
    </dgm:pt>
    <dgm:pt modelId="{CC23933C-7B1E-4035-A918-53C67644AE32}" type="parTrans" cxnId="{24C894F0-199D-4700-B7BA-2371A13FD2C4}">
      <dgm:prSet/>
      <dgm:spPr/>
      <dgm:t>
        <a:bodyPr/>
        <a:lstStyle/>
        <a:p>
          <a:endParaRPr lang="es-MX"/>
        </a:p>
      </dgm:t>
    </dgm:pt>
    <dgm:pt modelId="{6A748F52-C1CD-4708-AE45-4A85BEF04436}" type="sibTrans" cxnId="{24C894F0-199D-4700-B7BA-2371A13FD2C4}">
      <dgm:prSet/>
      <dgm:spPr/>
      <dgm:t>
        <a:bodyPr/>
        <a:lstStyle/>
        <a:p>
          <a:endParaRPr lang="es-MX"/>
        </a:p>
      </dgm:t>
    </dgm:pt>
    <dgm:pt modelId="{CC38127A-53F5-40EA-A288-C2D9DB9B4262}">
      <dgm:prSet phldrT="[Texto]"/>
      <dgm:spPr/>
      <dgm:t>
        <a:bodyPr/>
        <a:lstStyle/>
        <a:p>
          <a:r>
            <a:rPr lang="es-MX" dirty="0" smtClean="0"/>
            <a:t>Aprovechar en </a:t>
          </a:r>
          <a:r>
            <a:rPr lang="es-MX" dirty="0" err="1" smtClean="0"/>
            <a:t>completud</a:t>
          </a:r>
          <a:r>
            <a:rPr lang="es-MX" dirty="0" smtClean="0"/>
            <a:t> </a:t>
          </a:r>
          <a:r>
            <a:rPr lang="es-MX" dirty="0"/>
            <a:t>los recursos públicos</a:t>
          </a:r>
        </a:p>
      </dgm:t>
    </dgm:pt>
    <dgm:pt modelId="{F14D9E56-9B77-47BC-8A76-B4CEE564FBAC}" type="parTrans" cxnId="{0BA16921-E51B-4BA9-89CF-2A3A27E845C4}">
      <dgm:prSet/>
      <dgm:spPr/>
      <dgm:t>
        <a:bodyPr/>
        <a:lstStyle/>
        <a:p>
          <a:endParaRPr lang="es-MX"/>
        </a:p>
      </dgm:t>
    </dgm:pt>
    <dgm:pt modelId="{94480742-2B69-4483-8A31-2C8C8E455C7F}" type="sibTrans" cxnId="{0BA16921-E51B-4BA9-89CF-2A3A27E845C4}">
      <dgm:prSet/>
      <dgm:spPr/>
      <dgm:t>
        <a:bodyPr/>
        <a:lstStyle/>
        <a:p>
          <a:endParaRPr lang="es-MX"/>
        </a:p>
      </dgm:t>
    </dgm:pt>
    <dgm:pt modelId="{ADC8F08B-81DD-4035-B53C-C45268DCAF4F}">
      <dgm:prSet/>
      <dgm:spPr/>
      <dgm:t>
        <a:bodyPr/>
        <a:lstStyle/>
        <a:p>
          <a:r>
            <a:rPr lang="es-MX" dirty="0" smtClean="0"/>
            <a:t>Conformar </a:t>
          </a:r>
          <a:r>
            <a:rPr lang="es-MX" dirty="0"/>
            <a:t>de sistemas de comunicación interinstitucionales</a:t>
          </a:r>
        </a:p>
      </dgm:t>
    </dgm:pt>
    <dgm:pt modelId="{842F810F-5490-4135-A041-C42569A54AEE}" type="parTrans" cxnId="{A8AABC81-860C-4EA2-95EB-D81A8D1A7A19}">
      <dgm:prSet/>
      <dgm:spPr/>
      <dgm:t>
        <a:bodyPr/>
        <a:lstStyle/>
        <a:p>
          <a:endParaRPr lang="es-MX"/>
        </a:p>
      </dgm:t>
    </dgm:pt>
    <dgm:pt modelId="{4B6E0530-6835-49FB-A6AD-2CE9F879E061}" type="sibTrans" cxnId="{A8AABC81-860C-4EA2-95EB-D81A8D1A7A19}">
      <dgm:prSet/>
      <dgm:spPr/>
      <dgm:t>
        <a:bodyPr/>
        <a:lstStyle/>
        <a:p>
          <a:endParaRPr lang="es-MX"/>
        </a:p>
      </dgm:t>
    </dgm:pt>
    <dgm:pt modelId="{0D50548C-5587-4B08-96A6-07428AF47AAD}">
      <dgm:prSet/>
      <dgm:spPr/>
      <dgm:t>
        <a:bodyPr/>
        <a:lstStyle/>
        <a:p>
          <a:r>
            <a:rPr lang="es-ES" dirty="0"/>
            <a:t>Generación y mejoramiento de formas de contacto ciudadano</a:t>
          </a:r>
          <a:endParaRPr lang="es-MX" dirty="0"/>
        </a:p>
      </dgm:t>
    </dgm:pt>
    <dgm:pt modelId="{E37F49F3-0B97-482E-8F82-15C65990EC82}" type="parTrans" cxnId="{69B45F96-024F-48DE-AACB-10929ED88567}">
      <dgm:prSet/>
      <dgm:spPr/>
      <dgm:t>
        <a:bodyPr/>
        <a:lstStyle/>
        <a:p>
          <a:endParaRPr lang="es-MX"/>
        </a:p>
      </dgm:t>
    </dgm:pt>
    <dgm:pt modelId="{2E082F56-AE48-4D25-B339-204178DA70BA}" type="sibTrans" cxnId="{69B45F96-024F-48DE-AACB-10929ED88567}">
      <dgm:prSet/>
      <dgm:spPr/>
      <dgm:t>
        <a:bodyPr/>
        <a:lstStyle/>
        <a:p>
          <a:endParaRPr lang="es-MX"/>
        </a:p>
      </dgm:t>
    </dgm:pt>
    <dgm:pt modelId="{BCDBE0E4-CD5B-450C-A6CF-65CC6D866913}">
      <dgm:prSet phldrT="[Texto]"/>
      <dgm:spPr/>
      <dgm:t>
        <a:bodyPr/>
        <a:lstStyle/>
        <a:p>
          <a:r>
            <a:rPr lang="es-ES" dirty="0" smtClean="0"/>
            <a:t>Instalar </a:t>
          </a:r>
          <a:r>
            <a:rPr lang="es-ES" dirty="0"/>
            <a:t>de sensores múltiples y expansibles para la gestión de cualquier incidente urbano</a:t>
          </a:r>
          <a:endParaRPr lang="es-MX" dirty="0"/>
        </a:p>
      </dgm:t>
    </dgm:pt>
    <dgm:pt modelId="{0EDACFF7-72C9-46D7-9AB9-0517D1284A62}" type="parTrans" cxnId="{1B74B60B-5633-4B2D-8840-FA0B979EA2D5}">
      <dgm:prSet/>
      <dgm:spPr/>
      <dgm:t>
        <a:bodyPr/>
        <a:lstStyle/>
        <a:p>
          <a:endParaRPr lang="es-MX"/>
        </a:p>
      </dgm:t>
    </dgm:pt>
    <dgm:pt modelId="{76BBBC7E-0AA4-4B83-B80C-9FD3AF7B89E4}" type="sibTrans" cxnId="{1B74B60B-5633-4B2D-8840-FA0B979EA2D5}">
      <dgm:prSet/>
      <dgm:spPr/>
      <dgm:t>
        <a:bodyPr/>
        <a:lstStyle/>
        <a:p>
          <a:endParaRPr lang="es-MX"/>
        </a:p>
      </dgm:t>
    </dgm:pt>
    <dgm:pt modelId="{768D1B91-6BC2-4331-A0B6-B5175B632BE6}" type="pres">
      <dgm:prSet presAssocID="{2CCC33F1-1C5F-4F62-A80F-2C5FB12F2F12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MX"/>
        </a:p>
      </dgm:t>
    </dgm:pt>
    <dgm:pt modelId="{6C2C1C1F-0D80-49FA-A335-55CA1D580EE3}" type="pres">
      <dgm:prSet presAssocID="{A824E5A8-9AB6-479D-B23C-FCE4C7566754}" presName="composite" presStyleCnt="0"/>
      <dgm:spPr/>
    </dgm:pt>
    <dgm:pt modelId="{6715366F-9C36-43C2-9830-1B578E27FD5E}" type="pres">
      <dgm:prSet presAssocID="{A824E5A8-9AB6-479D-B23C-FCE4C7566754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0A46DFE-A9B1-4B93-B1A4-240A203F5C7F}" type="pres">
      <dgm:prSet presAssocID="{A824E5A8-9AB6-479D-B23C-FCE4C7566754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C9D8097-1449-40F6-9A6C-812B6E057FB8}" type="pres">
      <dgm:prSet presAssocID="{7B352B8F-85CF-45E4-9026-3AB289B5A8B1}" presName="space" presStyleCnt="0"/>
      <dgm:spPr/>
    </dgm:pt>
    <dgm:pt modelId="{BF4F59FF-FB16-4E31-B911-9F6CD6FC5E9C}" type="pres">
      <dgm:prSet presAssocID="{16E26D07-268F-4B63-BE61-07961D4856A9}" presName="composite" presStyleCnt="0"/>
      <dgm:spPr/>
    </dgm:pt>
    <dgm:pt modelId="{D332F611-F0F7-4F04-B071-7193DD5C4C38}" type="pres">
      <dgm:prSet presAssocID="{16E26D07-268F-4B63-BE61-07961D4856A9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5659473-5C51-41B5-97F8-FAEB4F5FF154}" type="pres">
      <dgm:prSet presAssocID="{16E26D07-268F-4B63-BE61-07961D4856A9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AD97EA4-57FF-4190-BD9A-B323C5DA9B07}" type="pres">
      <dgm:prSet presAssocID="{561BAF6A-4FFC-4A69-A939-5D022AFEC3AD}" presName="space" presStyleCnt="0"/>
      <dgm:spPr/>
    </dgm:pt>
    <dgm:pt modelId="{BE6588F2-A6AB-4CCA-B437-2E461E7C096E}" type="pres">
      <dgm:prSet presAssocID="{72793033-CE78-4A66-99D8-60A1E405CE4B}" presName="composite" presStyleCnt="0"/>
      <dgm:spPr/>
    </dgm:pt>
    <dgm:pt modelId="{7E14FC51-A86B-4A67-BB8E-BB7471922B8D}" type="pres">
      <dgm:prSet presAssocID="{72793033-CE78-4A66-99D8-60A1E405CE4B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F1E517AD-AFD3-4673-8688-E2BC70667871}" type="pres">
      <dgm:prSet presAssocID="{72793033-CE78-4A66-99D8-60A1E405CE4B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F01825B2-599D-4B22-A88F-680BA8EEC71F}" type="presOf" srcId="{CC38127A-53F5-40EA-A288-C2D9DB9B4262}" destId="{E0A46DFE-A9B1-4B93-B1A4-240A203F5C7F}" srcOrd="0" destOrd="2" presId="urn:microsoft.com/office/officeart/2005/8/layout/hList1"/>
    <dgm:cxn modelId="{88D7F040-E24C-43D7-9102-07E9B516B569}" type="presOf" srcId="{A824E5A8-9AB6-479D-B23C-FCE4C7566754}" destId="{6715366F-9C36-43C2-9830-1B578E27FD5E}" srcOrd="0" destOrd="0" presId="urn:microsoft.com/office/officeart/2005/8/layout/hList1"/>
    <dgm:cxn modelId="{595F4F3E-A233-4CB4-B6FF-B306A4A387F6}" type="presOf" srcId="{BCDBE0E4-CD5B-450C-A6CF-65CC6D866913}" destId="{F1E517AD-AFD3-4673-8688-E2BC70667871}" srcOrd="0" destOrd="1" presId="urn:microsoft.com/office/officeart/2005/8/layout/hList1"/>
    <dgm:cxn modelId="{3152C5A3-C5E1-412D-833F-9790C85A8401}" type="presOf" srcId="{16E26D07-268F-4B63-BE61-07961D4856A9}" destId="{D332F611-F0F7-4F04-B071-7193DD5C4C38}" srcOrd="0" destOrd="0" presId="urn:microsoft.com/office/officeart/2005/8/layout/hList1"/>
    <dgm:cxn modelId="{600BD656-F6C1-4092-B94F-244098DD14A0}" srcId="{A824E5A8-9AB6-479D-B23C-FCE4C7566754}" destId="{AB5039B3-6204-413B-B241-3421566DAAD5}" srcOrd="1" destOrd="0" parTransId="{850BED87-A644-41DB-8049-1ABCAB0F8A8D}" sibTransId="{64B14446-F08A-48F1-870F-F3F9C9A629F6}"/>
    <dgm:cxn modelId="{5BBF6E98-F101-412E-8E96-540720729C64}" type="presOf" srcId="{0D50548C-5587-4B08-96A6-07428AF47AAD}" destId="{F1E517AD-AFD3-4673-8688-E2BC70667871}" srcOrd="0" destOrd="3" presId="urn:microsoft.com/office/officeart/2005/8/layout/hList1"/>
    <dgm:cxn modelId="{69B45F96-024F-48DE-AACB-10929ED88567}" srcId="{72793033-CE78-4A66-99D8-60A1E405CE4B}" destId="{0D50548C-5587-4B08-96A6-07428AF47AAD}" srcOrd="3" destOrd="0" parTransId="{E37F49F3-0B97-482E-8F82-15C65990EC82}" sibTransId="{2E082F56-AE48-4D25-B339-204178DA70BA}"/>
    <dgm:cxn modelId="{6A6C776F-C34E-401E-A46B-6B5394CE0ED5}" type="presOf" srcId="{ADC8F08B-81DD-4035-B53C-C45268DCAF4F}" destId="{F1E517AD-AFD3-4673-8688-E2BC70667871}" srcOrd="0" destOrd="2" presId="urn:microsoft.com/office/officeart/2005/8/layout/hList1"/>
    <dgm:cxn modelId="{2E316E98-5523-46EC-B8D5-0BFDBD3378AF}" srcId="{16E26D07-268F-4B63-BE61-07961D4856A9}" destId="{0127F135-94F8-47CD-87B4-5AA61B2A3FD5}" srcOrd="1" destOrd="0" parTransId="{B4624279-6036-47E3-B2DB-6A4625456BA0}" sibTransId="{4CFBAD0F-F43B-440C-A007-C1D67C0953D0}"/>
    <dgm:cxn modelId="{736ADADB-3428-48AA-9A39-F20B4910BBAD}" srcId="{2CCC33F1-1C5F-4F62-A80F-2C5FB12F2F12}" destId="{72793033-CE78-4A66-99D8-60A1E405CE4B}" srcOrd="2" destOrd="0" parTransId="{8C9D4300-6AEB-4196-8973-EA4BB7765A63}" sibTransId="{5390F1A2-2AD0-4201-9E70-0C9CC8F8DCFC}"/>
    <dgm:cxn modelId="{FA236B1E-0B48-4980-8565-A7E58B487785}" srcId="{2CCC33F1-1C5F-4F62-A80F-2C5FB12F2F12}" destId="{16E26D07-268F-4B63-BE61-07961D4856A9}" srcOrd="1" destOrd="0" parTransId="{D21F2662-C5E2-4E08-9ED3-1CDE5D9044DF}" sibTransId="{561BAF6A-4FFC-4A69-A939-5D022AFEC3AD}"/>
    <dgm:cxn modelId="{B47E64D2-DCFA-4C7C-A174-FB6D95C2C3D0}" type="presOf" srcId="{AB5039B3-6204-413B-B241-3421566DAAD5}" destId="{E0A46DFE-A9B1-4B93-B1A4-240A203F5C7F}" srcOrd="0" destOrd="1" presId="urn:microsoft.com/office/officeart/2005/8/layout/hList1"/>
    <dgm:cxn modelId="{21E6B011-8265-4614-B4AF-70F2587988FD}" type="presOf" srcId="{307AB948-A5D3-4AF2-9AD4-A25794B7C570}" destId="{A5659473-5C51-41B5-97F8-FAEB4F5FF154}" srcOrd="0" destOrd="0" presId="urn:microsoft.com/office/officeart/2005/8/layout/hList1"/>
    <dgm:cxn modelId="{BE2AB1B5-006E-4A7F-BE0F-8B33416919D0}" type="presOf" srcId="{72793033-CE78-4A66-99D8-60A1E405CE4B}" destId="{7E14FC51-A86B-4A67-BB8E-BB7471922B8D}" srcOrd="0" destOrd="0" presId="urn:microsoft.com/office/officeart/2005/8/layout/hList1"/>
    <dgm:cxn modelId="{1B74B60B-5633-4B2D-8840-FA0B979EA2D5}" srcId="{72793033-CE78-4A66-99D8-60A1E405CE4B}" destId="{BCDBE0E4-CD5B-450C-A6CF-65CC6D866913}" srcOrd="1" destOrd="0" parTransId="{0EDACFF7-72C9-46D7-9AB9-0517D1284A62}" sibTransId="{76BBBC7E-0AA4-4B83-B80C-9FD3AF7B89E4}"/>
    <dgm:cxn modelId="{BDE86F90-7EE2-4531-AC79-558646BB831D}" srcId="{16E26D07-268F-4B63-BE61-07961D4856A9}" destId="{307AB948-A5D3-4AF2-9AD4-A25794B7C570}" srcOrd="0" destOrd="0" parTransId="{E8DAA1F4-5776-43A8-94B6-F7E6AD8F6629}" sibTransId="{4D7EB93F-5D17-4A4A-9092-A59328D1E358}"/>
    <dgm:cxn modelId="{24C894F0-199D-4700-B7BA-2371A13FD2C4}" srcId="{72793033-CE78-4A66-99D8-60A1E405CE4B}" destId="{04B0F64E-AFF5-438D-9DD3-0FF3B3735EE0}" srcOrd="0" destOrd="0" parTransId="{CC23933C-7B1E-4035-A918-53C67644AE32}" sibTransId="{6A748F52-C1CD-4708-AE45-4A85BEF04436}"/>
    <dgm:cxn modelId="{0B5C69D8-4C0B-468A-9A66-8B34FBC10342}" type="presOf" srcId="{0127F135-94F8-47CD-87B4-5AA61B2A3FD5}" destId="{A5659473-5C51-41B5-97F8-FAEB4F5FF154}" srcOrd="0" destOrd="1" presId="urn:microsoft.com/office/officeart/2005/8/layout/hList1"/>
    <dgm:cxn modelId="{D0A83D46-4D5F-498D-A5E3-668325031069}" type="presOf" srcId="{04B0F64E-AFF5-438D-9DD3-0FF3B3735EE0}" destId="{F1E517AD-AFD3-4673-8688-E2BC70667871}" srcOrd="0" destOrd="0" presId="urn:microsoft.com/office/officeart/2005/8/layout/hList1"/>
    <dgm:cxn modelId="{4AC2586D-B420-4C31-8573-28997B640697}" srcId="{2CCC33F1-1C5F-4F62-A80F-2C5FB12F2F12}" destId="{A824E5A8-9AB6-479D-B23C-FCE4C7566754}" srcOrd="0" destOrd="0" parTransId="{894A3EAA-E4E3-48B5-AC5B-B697A8910063}" sibTransId="{7B352B8F-85CF-45E4-9026-3AB289B5A8B1}"/>
    <dgm:cxn modelId="{EE1E31C2-9D12-4D10-A617-34D01303FF65}" type="presOf" srcId="{15527254-5AD8-40A4-9E81-4BB72E27F6B4}" destId="{E0A46DFE-A9B1-4B93-B1A4-240A203F5C7F}" srcOrd="0" destOrd="0" presId="urn:microsoft.com/office/officeart/2005/8/layout/hList1"/>
    <dgm:cxn modelId="{365986F7-9A60-40C1-8594-EA0CD835F976}" srcId="{A824E5A8-9AB6-479D-B23C-FCE4C7566754}" destId="{15527254-5AD8-40A4-9E81-4BB72E27F6B4}" srcOrd="0" destOrd="0" parTransId="{020E1005-2B26-43CD-A236-A143CC09723F}" sibTransId="{F4D3FA44-EF4B-4465-9144-8B8F9DF3D21B}"/>
    <dgm:cxn modelId="{0BA16921-E51B-4BA9-89CF-2A3A27E845C4}" srcId="{A824E5A8-9AB6-479D-B23C-FCE4C7566754}" destId="{CC38127A-53F5-40EA-A288-C2D9DB9B4262}" srcOrd="2" destOrd="0" parTransId="{F14D9E56-9B77-47BC-8A76-B4CEE564FBAC}" sibTransId="{94480742-2B69-4483-8A31-2C8C8E455C7F}"/>
    <dgm:cxn modelId="{A8AABC81-860C-4EA2-95EB-D81A8D1A7A19}" srcId="{72793033-CE78-4A66-99D8-60A1E405CE4B}" destId="{ADC8F08B-81DD-4035-B53C-C45268DCAF4F}" srcOrd="2" destOrd="0" parTransId="{842F810F-5490-4135-A041-C42569A54AEE}" sibTransId="{4B6E0530-6835-49FB-A6AD-2CE9F879E061}"/>
    <dgm:cxn modelId="{F2A3949A-E9BE-4964-B873-3D3AFDB445C8}" type="presOf" srcId="{2CCC33F1-1C5F-4F62-A80F-2C5FB12F2F12}" destId="{768D1B91-6BC2-4331-A0B6-B5175B632BE6}" srcOrd="0" destOrd="0" presId="urn:microsoft.com/office/officeart/2005/8/layout/hList1"/>
    <dgm:cxn modelId="{1E522F69-BC96-435B-B6E9-E2BEE784C991}" type="presParOf" srcId="{768D1B91-6BC2-4331-A0B6-B5175B632BE6}" destId="{6C2C1C1F-0D80-49FA-A335-55CA1D580EE3}" srcOrd="0" destOrd="0" presId="urn:microsoft.com/office/officeart/2005/8/layout/hList1"/>
    <dgm:cxn modelId="{2C2EB5CE-6413-43F9-8C7B-86BEF246CB7B}" type="presParOf" srcId="{6C2C1C1F-0D80-49FA-A335-55CA1D580EE3}" destId="{6715366F-9C36-43C2-9830-1B578E27FD5E}" srcOrd="0" destOrd="0" presId="urn:microsoft.com/office/officeart/2005/8/layout/hList1"/>
    <dgm:cxn modelId="{CE8C110C-3E19-4358-8978-DB5505C90BC5}" type="presParOf" srcId="{6C2C1C1F-0D80-49FA-A335-55CA1D580EE3}" destId="{E0A46DFE-A9B1-4B93-B1A4-240A203F5C7F}" srcOrd="1" destOrd="0" presId="urn:microsoft.com/office/officeart/2005/8/layout/hList1"/>
    <dgm:cxn modelId="{CEBE480E-807A-4718-A96B-2170DAC4C9AA}" type="presParOf" srcId="{768D1B91-6BC2-4331-A0B6-B5175B632BE6}" destId="{0C9D8097-1449-40F6-9A6C-812B6E057FB8}" srcOrd="1" destOrd="0" presId="urn:microsoft.com/office/officeart/2005/8/layout/hList1"/>
    <dgm:cxn modelId="{629CA643-1826-4956-821E-83BA7F31B5C9}" type="presParOf" srcId="{768D1B91-6BC2-4331-A0B6-B5175B632BE6}" destId="{BF4F59FF-FB16-4E31-B911-9F6CD6FC5E9C}" srcOrd="2" destOrd="0" presId="urn:microsoft.com/office/officeart/2005/8/layout/hList1"/>
    <dgm:cxn modelId="{6D534D4F-5E0A-4714-B3AD-9EBD387B2BCF}" type="presParOf" srcId="{BF4F59FF-FB16-4E31-B911-9F6CD6FC5E9C}" destId="{D332F611-F0F7-4F04-B071-7193DD5C4C38}" srcOrd="0" destOrd="0" presId="urn:microsoft.com/office/officeart/2005/8/layout/hList1"/>
    <dgm:cxn modelId="{B131B6F4-2901-40AD-BAAE-682FB33F3EFC}" type="presParOf" srcId="{BF4F59FF-FB16-4E31-B911-9F6CD6FC5E9C}" destId="{A5659473-5C51-41B5-97F8-FAEB4F5FF154}" srcOrd="1" destOrd="0" presId="urn:microsoft.com/office/officeart/2005/8/layout/hList1"/>
    <dgm:cxn modelId="{56741E08-11C9-41A3-97DA-0819A50DC42A}" type="presParOf" srcId="{768D1B91-6BC2-4331-A0B6-B5175B632BE6}" destId="{7AD97EA4-57FF-4190-BD9A-B323C5DA9B07}" srcOrd="3" destOrd="0" presId="urn:microsoft.com/office/officeart/2005/8/layout/hList1"/>
    <dgm:cxn modelId="{513D6249-52CB-4C41-B47F-12E4C043003D}" type="presParOf" srcId="{768D1B91-6BC2-4331-A0B6-B5175B632BE6}" destId="{BE6588F2-A6AB-4CCA-B437-2E461E7C096E}" srcOrd="4" destOrd="0" presId="urn:microsoft.com/office/officeart/2005/8/layout/hList1"/>
    <dgm:cxn modelId="{D976825B-2795-49AB-A5D0-60EA7723BEB9}" type="presParOf" srcId="{BE6588F2-A6AB-4CCA-B437-2E461E7C096E}" destId="{7E14FC51-A86B-4A67-BB8E-BB7471922B8D}" srcOrd="0" destOrd="0" presId="urn:microsoft.com/office/officeart/2005/8/layout/hList1"/>
    <dgm:cxn modelId="{55418ABB-8572-4BA6-B8A9-394B884C8935}" type="presParOf" srcId="{BE6588F2-A6AB-4CCA-B437-2E461E7C096E}" destId="{F1E517AD-AFD3-4673-8688-E2BC70667871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46BEB02-9011-4BF0-9208-C24FB2080936}" type="doc">
      <dgm:prSet loTypeId="urn:microsoft.com/office/officeart/2008/layout/SquareAccentList" loCatId="list" qsTypeId="urn:microsoft.com/office/officeart/2005/8/quickstyle/simple1" qsCatId="simple" csTypeId="urn:microsoft.com/office/officeart/2005/8/colors/accent5_4" csCatId="accent5" phldr="1"/>
      <dgm:spPr/>
      <dgm:t>
        <a:bodyPr/>
        <a:lstStyle/>
        <a:p>
          <a:endParaRPr lang="es-MX"/>
        </a:p>
      </dgm:t>
    </dgm:pt>
    <dgm:pt modelId="{E3EDEC7D-CC86-46B3-842F-501797252B9D}">
      <dgm:prSet phldrT="[Texto]"/>
      <dgm:spPr/>
      <dgm:t>
        <a:bodyPr/>
        <a:lstStyle/>
        <a:p>
          <a:r>
            <a:rPr lang="es-MX" dirty="0"/>
            <a:t>1. Lograr la interoperabilidad institucional</a:t>
          </a:r>
        </a:p>
      </dgm:t>
    </dgm:pt>
    <dgm:pt modelId="{FDBDA2D0-F713-4C44-8595-59FFE4FE1384}" type="parTrans" cxnId="{2043F602-2312-4D9C-8F68-5181B8C618DD}">
      <dgm:prSet/>
      <dgm:spPr/>
      <dgm:t>
        <a:bodyPr/>
        <a:lstStyle/>
        <a:p>
          <a:endParaRPr lang="es-MX"/>
        </a:p>
      </dgm:t>
    </dgm:pt>
    <dgm:pt modelId="{469F914C-BF66-460D-AED5-0C252EB1574F}" type="sibTrans" cxnId="{2043F602-2312-4D9C-8F68-5181B8C618DD}">
      <dgm:prSet/>
      <dgm:spPr/>
      <dgm:t>
        <a:bodyPr/>
        <a:lstStyle/>
        <a:p>
          <a:endParaRPr lang="es-MX"/>
        </a:p>
      </dgm:t>
    </dgm:pt>
    <dgm:pt modelId="{3CF11CEF-90E2-49FA-8287-B07AD11E7C49}">
      <dgm:prSet phldrT="[Texto]"/>
      <dgm:spPr/>
      <dgm:t>
        <a:bodyPr/>
        <a:lstStyle/>
        <a:p>
          <a:r>
            <a:rPr lang="es-MX" dirty="0" smtClean="0"/>
            <a:t>Alcanzar </a:t>
          </a:r>
          <a:r>
            <a:rPr lang="es-MX" dirty="0"/>
            <a:t>un sistema unificado de atención ciudadana para emergencias</a:t>
          </a:r>
        </a:p>
      </dgm:t>
    </dgm:pt>
    <dgm:pt modelId="{70C450CC-E8A1-42D8-A021-A05B01129CBD}" type="parTrans" cxnId="{EA922817-C269-4062-910A-87E1B8D83242}">
      <dgm:prSet/>
      <dgm:spPr/>
      <dgm:t>
        <a:bodyPr/>
        <a:lstStyle/>
        <a:p>
          <a:endParaRPr lang="es-MX"/>
        </a:p>
      </dgm:t>
    </dgm:pt>
    <dgm:pt modelId="{7E138BCD-118D-4B9A-B63A-60B40021B26B}" type="sibTrans" cxnId="{EA922817-C269-4062-910A-87E1B8D83242}">
      <dgm:prSet/>
      <dgm:spPr/>
      <dgm:t>
        <a:bodyPr/>
        <a:lstStyle/>
        <a:p>
          <a:endParaRPr lang="es-MX"/>
        </a:p>
      </dgm:t>
    </dgm:pt>
    <dgm:pt modelId="{E6A5DEA8-4AEA-4662-A4A0-4690C17294D2}">
      <dgm:prSet phldrT="[Texto]"/>
      <dgm:spPr/>
      <dgm:t>
        <a:bodyPr/>
        <a:lstStyle/>
        <a:p>
          <a:r>
            <a:rPr lang="es-MX" dirty="0"/>
            <a:t>Implementar un sistema para los servicios de atención ciudadana con folio único</a:t>
          </a:r>
        </a:p>
      </dgm:t>
    </dgm:pt>
    <dgm:pt modelId="{BEFCBBD9-918B-438D-A7E0-936D0CB9A331}" type="parTrans" cxnId="{D89EC4D3-078D-4AA8-A1F0-6CE40A87D360}">
      <dgm:prSet/>
      <dgm:spPr/>
      <dgm:t>
        <a:bodyPr/>
        <a:lstStyle/>
        <a:p>
          <a:endParaRPr lang="es-MX"/>
        </a:p>
      </dgm:t>
    </dgm:pt>
    <dgm:pt modelId="{976763A4-32AA-4F8A-B1D7-72D35D051CB0}" type="sibTrans" cxnId="{D89EC4D3-078D-4AA8-A1F0-6CE40A87D360}">
      <dgm:prSet/>
      <dgm:spPr/>
      <dgm:t>
        <a:bodyPr/>
        <a:lstStyle/>
        <a:p>
          <a:endParaRPr lang="es-MX"/>
        </a:p>
      </dgm:t>
    </dgm:pt>
    <dgm:pt modelId="{E72AC191-3BB9-4D23-9C2B-9E4CD7C30C60}">
      <dgm:prSet phldrT="[Texto]"/>
      <dgm:spPr/>
      <dgm:t>
        <a:bodyPr/>
        <a:lstStyle/>
        <a:p>
          <a:r>
            <a:rPr lang="es-MX" dirty="0"/>
            <a:t>Incrementar el personal operativo de atención a emergencias y servicios </a:t>
          </a:r>
        </a:p>
      </dgm:t>
    </dgm:pt>
    <dgm:pt modelId="{B718DE84-FB1D-44F0-8D02-0FDE93EBF79F}" type="parTrans" cxnId="{BA266E26-C9B6-46F5-93B9-1E614B37121D}">
      <dgm:prSet/>
      <dgm:spPr/>
      <dgm:t>
        <a:bodyPr/>
        <a:lstStyle/>
        <a:p>
          <a:endParaRPr lang="es-MX"/>
        </a:p>
      </dgm:t>
    </dgm:pt>
    <dgm:pt modelId="{6568551C-8677-4292-AF0F-F321DD6EADC0}" type="sibTrans" cxnId="{BA266E26-C9B6-46F5-93B9-1E614B37121D}">
      <dgm:prSet/>
      <dgm:spPr/>
      <dgm:t>
        <a:bodyPr/>
        <a:lstStyle/>
        <a:p>
          <a:endParaRPr lang="es-MX"/>
        </a:p>
      </dgm:t>
    </dgm:pt>
    <dgm:pt modelId="{35A4A4E7-130B-44DC-83BE-4837981A37B9}">
      <dgm:prSet phldrT="[Texto]"/>
      <dgm:spPr/>
      <dgm:t>
        <a:bodyPr/>
        <a:lstStyle/>
        <a:p>
          <a:r>
            <a:rPr lang="es-MX" dirty="0" smtClean="0"/>
            <a:t>Obtener una atención </a:t>
          </a:r>
          <a:r>
            <a:rPr lang="es-MX" dirty="0"/>
            <a:t>ciudadana más eficaz</a:t>
          </a:r>
        </a:p>
      </dgm:t>
    </dgm:pt>
    <dgm:pt modelId="{60AC1736-F4FD-4829-8997-3812D8A31824}" type="parTrans" cxnId="{6D18A282-F78B-49FB-848F-BF24BE76D9E7}">
      <dgm:prSet/>
      <dgm:spPr/>
      <dgm:t>
        <a:bodyPr/>
        <a:lstStyle/>
        <a:p>
          <a:endParaRPr lang="es-MX"/>
        </a:p>
      </dgm:t>
    </dgm:pt>
    <dgm:pt modelId="{98D00A21-FF17-404D-A2AA-976C2CC72B71}" type="sibTrans" cxnId="{6D18A282-F78B-49FB-848F-BF24BE76D9E7}">
      <dgm:prSet/>
      <dgm:spPr/>
      <dgm:t>
        <a:bodyPr/>
        <a:lstStyle/>
        <a:p>
          <a:endParaRPr lang="es-MX"/>
        </a:p>
      </dgm:t>
    </dgm:pt>
    <dgm:pt modelId="{EFAA85F0-EE4E-4CF9-B6A7-1E474417F273}">
      <dgm:prSet phldrT="[Texto]"/>
      <dgm:spPr/>
      <dgm:t>
        <a:bodyPr/>
        <a:lstStyle/>
        <a:p>
          <a:r>
            <a:rPr lang="es-MX" dirty="0" smtClean="0"/>
            <a:t>Alcanzar </a:t>
          </a:r>
          <a:r>
            <a:rPr lang="es-MX" dirty="0"/>
            <a:t>el aprovechamiento de la tecnología y comunicaciones para gestionar los servicios ciudadanos</a:t>
          </a:r>
        </a:p>
      </dgm:t>
    </dgm:pt>
    <dgm:pt modelId="{EF5D2A8D-4308-41C7-B710-0A975EB41055}" type="parTrans" cxnId="{BAE4A42B-4178-48E8-85C0-EBDA5BB2F234}">
      <dgm:prSet/>
      <dgm:spPr/>
      <dgm:t>
        <a:bodyPr/>
        <a:lstStyle/>
        <a:p>
          <a:endParaRPr lang="es-MX"/>
        </a:p>
      </dgm:t>
    </dgm:pt>
    <dgm:pt modelId="{55B49BF9-AC86-4A5C-8AC8-88E31113C5B9}" type="sibTrans" cxnId="{BAE4A42B-4178-48E8-85C0-EBDA5BB2F234}">
      <dgm:prSet/>
      <dgm:spPr/>
      <dgm:t>
        <a:bodyPr/>
        <a:lstStyle/>
        <a:p>
          <a:endParaRPr lang="es-MX"/>
        </a:p>
      </dgm:t>
    </dgm:pt>
    <dgm:pt modelId="{FC651B3C-49BD-4957-A8D8-8B665CA84B1C}">
      <dgm:prSet phldrT="[Texto]"/>
      <dgm:spPr/>
      <dgm:t>
        <a:bodyPr/>
        <a:lstStyle/>
        <a:p>
          <a:r>
            <a:rPr lang="es-MX" dirty="0" smtClean="0"/>
            <a:t>Tener </a:t>
          </a:r>
          <a:r>
            <a:rPr lang="es-MX" dirty="0"/>
            <a:t>las vías de comunicación más eficientes y sujetas a control administrativo entre dependencias</a:t>
          </a:r>
        </a:p>
      </dgm:t>
    </dgm:pt>
    <dgm:pt modelId="{5E3BCCD1-8D93-4361-93D1-4AFD4B72B46F}" type="parTrans" cxnId="{227B7F5F-7D88-4A8F-AF00-DABDD70008D4}">
      <dgm:prSet/>
      <dgm:spPr/>
      <dgm:t>
        <a:bodyPr/>
        <a:lstStyle/>
        <a:p>
          <a:endParaRPr lang="es-MX"/>
        </a:p>
      </dgm:t>
    </dgm:pt>
    <dgm:pt modelId="{888DE155-FF59-4AF5-8A45-B8D477C6404D}" type="sibTrans" cxnId="{227B7F5F-7D88-4A8F-AF00-DABDD70008D4}">
      <dgm:prSet/>
      <dgm:spPr/>
      <dgm:t>
        <a:bodyPr/>
        <a:lstStyle/>
        <a:p>
          <a:endParaRPr lang="es-MX"/>
        </a:p>
      </dgm:t>
    </dgm:pt>
    <dgm:pt modelId="{43304A5E-E758-42B3-A2FE-3B5C0F9B1DCE}">
      <dgm:prSet phldrT="[Texto]"/>
      <dgm:spPr/>
      <dgm:t>
        <a:bodyPr/>
        <a:lstStyle/>
        <a:p>
          <a:r>
            <a:rPr lang="es-MX" dirty="0" smtClean="0"/>
            <a:t>Aprovechar en </a:t>
          </a:r>
          <a:r>
            <a:rPr lang="es-MX" dirty="0" err="1" smtClean="0"/>
            <a:t>completud</a:t>
          </a:r>
          <a:r>
            <a:rPr lang="es-MX" dirty="0" smtClean="0"/>
            <a:t> los </a:t>
          </a:r>
          <a:r>
            <a:rPr lang="es-MX" dirty="0"/>
            <a:t>recursos públicos</a:t>
          </a:r>
        </a:p>
      </dgm:t>
    </dgm:pt>
    <dgm:pt modelId="{9F58D44E-DC6D-4E02-9C69-D433F744EDE4}" type="parTrans" cxnId="{7E2AA153-F2F1-4377-A6EE-E2D8FA5C34B2}">
      <dgm:prSet/>
      <dgm:spPr/>
      <dgm:t>
        <a:bodyPr/>
        <a:lstStyle/>
        <a:p>
          <a:endParaRPr lang="es-MX"/>
        </a:p>
      </dgm:t>
    </dgm:pt>
    <dgm:pt modelId="{325FE203-7B8A-476F-B130-913E2159B598}" type="sibTrans" cxnId="{7E2AA153-F2F1-4377-A6EE-E2D8FA5C34B2}">
      <dgm:prSet/>
      <dgm:spPr/>
      <dgm:t>
        <a:bodyPr/>
        <a:lstStyle/>
        <a:p>
          <a:endParaRPr lang="es-MX"/>
        </a:p>
      </dgm:t>
    </dgm:pt>
    <dgm:pt modelId="{4B6111D7-6BC0-49C9-9ADB-115462C9D922}">
      <dgm:prSet phldrT="[Texto]"/>
      <dgm:spPr/>
      <dgm:t>
        <a:bodyPr/>
        <a:lstStyle/>
        <a:p>
          <a:r>
            <a:rPr lang="es-MX" dirty="0" smtClean="0"/>
            <a:t>Lograr el  </a:t>
          </a:r>
          <a:r>
            <a:rPr lang="es-MX" dirty="0"/>
            <a:t>correcto </a:t>
          </a:r>
          <a:r>
            <a:rPr lang="es-MX" dirty="0" smtClean="0"/>
            <a:t> uso de </a:t>
          </a:r>
          <a:r>
            <a:rPr lang="es-MX" dirty="0"/>
            <a:t>los medios para solicitar atención ciudadana para emergencias u otros </a:t>
          </a:r>
          <a:r>
            <a:rPr lang="es-MX" dirty="0" smtClean="0"/>
            <a:t>servicios mediante la difusión de los mismos</a:t>
          </a:r>
          <a:endParaRPr lang="es-MX" dirty="0"/>
        </a:p>
      </dgm:t>
    </dgm:pt>
    <dgm:pt modelId="{FD6C9646-06F7-4757-8156-414252F51D45}" type="parTrans" cxnId="{C2F1D979-5877-40D2-BC18-1CB7B0D23F25}">
      <dgm:prSet/>
      <dgm:spPr/>
      <dgm:t>
        <a:bodyPr/>
        <a:lstStyle/>
        <a:p>
          <a:endParaRPr lang="es-MX"/>
        </a:p>
      </dgm:t>
    </dgm:pt>
    <dgm:pt modelId="{CE4EB6D0-0C01-4DBE-871B-093F51A5E557}" type="sibTrans" cxnId="{C2F1D979-5877-40D2-BC18-1CB7B0D23F25}">
      <dgm:prSet/>
      <dgm:spPr/>
      <dgm:t>
        <a:bodyPr/>
        <a:lstStyle/>
        <a:p>
          <a:endParaRPr lang="es-MX"/>
        </a:p>
      </dgm:t>
    </dgm:pt>
    <dgm:pt modelId="{E7B84A1F-DCA1-4483-9672-B7939A4C0B60}">
      <dgm:prSet phldrT="[Texto]"/>
      <dgm:spPr/>
      <dgm:t>
        <a:bodyPr/>
        <a:lstStyle/>
        <a:p>
          <a:r>
            <a:rPr lang="es-MX" dirty="0"/>
            <a:t>Realizar labores de inteligencia y uso estratégico de la información para el seguimiento y mejora continua de los servicios de atención ciudadana</a:t>
          </a:r>
        </a:p>
      </dgm:t>
    </dgm:pt>
    <dgm:pt modelId="{67D513BC-52CC-40D7-9438-112EAB77040C}" type="parTrans" cxnId="{2B3CE1B6-1EB8-4E81-90BF-EDDB8EEB0E8C}">
      <dgm:prSet/>
      <dgm:spPr/>
      <dgm:t>
        <a:bodyPr/>
        <a:lstStyle/>
        <a:p>
          <a:endParaRPr lang="es-MX"/>
        </a:p>
      </dgm:t>
    </dgm:pt>
    <dgm:pt modelId="{32F51C03-C8D7-42D0-B3D2-746B9E18008C}" type="sibTrans" cxnId="{2B3CE1B6-1EB8-4E81-90BF-EDDB8EEB0E8C}">
      <dgm:prSet/>
      <dgm:spPr/>
      <dgm:t>
        <a:bodyPr/>
        <a:lstStyle/>
        <a:p>
          <a:endParaRPr lang="es-MX"/>
        </a:p>
      </dgm:t>
    </dgm:pt>
    <dgm:pt modelId="{97142F43-61AE-4FEF-A52B-6D0616F69C16}" type="pres">
      <dgm:prSet presAssocID="{E46BEB02-9011-4BF0-9208-C24FB2080936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E0409BEE-3F95-4DAC-B1B4-65382BFA1DE7}" type="pres">
      <dgm:prSet presAssocID="{E3EDEC7D-CC86-46B3-842F-501797252B9D}" presName="root" presStyleCnt="0">
        <dgm:presLayoutVars>
          <dgm:chMax/>
          <dgm:chPref/>
        </dgm:presLayoutVars>
      </dgm:prSet>
      <dgm:spPr/>
    </dgm:pt>
    <dgm:pt modelId="{AAE88CDD-B2FC-470F-853D-35D2E85654DC}" type="pres">
      <dgm:prSet presAssocID="{E3EDEC7D-CC86-46B3-842F-501797252B9D}" presName="rootComposite" presStyleCnt="0">
        <dgm:presLayoutVars/>
      </dgm:prSet>
      <dgm:spPr/>
    </dgm:pt>
    <dgm:pt modelId="{15A08F4D-E3E4-4913-B349-ED310CA9B2BF}" type="pres">
      <dgm:prSet presAssocID="{E3EDEC7D-CC86-46B3-842F-501797252B9D}" presName="ParentAccent" presStyleLbl="alignNode1" presStyleIdx="0" presStyleCnt="3"/>
      <dgm:spPr/>
    </dgm:pt>
    <dgm:pt modelId="{64774374-CD73-4FBD-B706-E10FF5EE1EA2}" type="pres">
      <dgm:prSet presAssocID="{E3EDEC7D-CC86-46B3-842F-501797252B9D}" presName="ParentSmallAccent" presStyleLbl="fgAcc1" presStyleIdx="0" presStyleCnt="3"/>
      <dgm:spPr/>
    </dgm:pt>
    <dgm:pt modelId="{4A8BAA4D-8C0E-457C-AD5A-D331A75008E3}" type="pres">
      <dgm:prSet presAssocID="{E3EDEC7D-CC86-46B3-842F-501797252B9D}" presName="Parent" presStyleLbl="revTx" presStyleIdx="0" presStyleCnt="1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4AFA601-C700-4977-B1AC-9A10DEC32C8A}" type="pres">
      <dgm:prSet presAssocID="{E3EDEC7D-CC86-46B3-842F-501797252B9D}" presName="childShape" presStyleCnt="0">
        <dgm:presLayoutVars>
          <dgm:chMax val="0"/>
          <dgm:chPref val="0"/>
        </dgm:presLayoutVars>
      </dgm:prSet>
      <dgm:spPr/>
    </dgm:pt>
    <dgm:pt modelId="{FE322776-28D5-49F4-BD4E-0CDB9747E061}" type="pres">
      <dgm:prSet presAssocID="{3CF11CEF-90E2-49FA-8287-B07AD11E7C49}" presName="childComposite" presStyleCnt="0">
        <dgm:presLayoutVars>
          <dgm:chMax val="0"/>
          <dgm:chPref val="0"/>
        </dgm:presLayoutVars>
      </dgm:prSet>
      <dgm:spPr/>
    </dgm:pt>
    <dgm:pt modelId="{2BFF9FE6-F2D1-46B9-8398-8DBCA9952352}" type="pres">
      <dgm:prSet presAssocID="{3CF11CEF-90E2-49FA-8287-B07AD11E7C49}" presName="ChildAccent" presStyleLbl="solidFgAcc1" presStyleIdx="0" presStyleCnt="7"/>
      <dgm:spPr/>
    </dgm:pt>
    <dgm:pt modelId="{AF750F53-EBC3-44C7-A3EA-CCF6BFFE9FDC}" type="pres">
      <dgm:prSet presAssocID="{3CF11CEF-90E2-49FA-8287-B07AD11E7C49}" presName="Child" presStyleLbl="revTx" presStyleIdx="1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ABB3B75-D9CC-4B63-806A-30EB92C8FF91}" type="pres">
      <dgm:prSet presAssocID="{E6A5DEA8-4AEA-4662-A4A0-4690C17294D2}" presName="childComposite" presStyleCnt="0">
        <dgm:presLayoutVars>
          <dgm:chMax val="0"/>
          <dgm:chPref val="0"/>
        </dgm:presLayoutVars>
      </dgm:prSet>
      <dgm:spPr/>
    </dgm:pt>
    <dgm:pt modelId="{3FF245FB-BE19-460B-81F5-F1BD8A13E806}" type="pres">
      <dgm:prSet presAssocID="{E6A5DEA8-4AEA-4662-A4A0-4690C17294D2}" presName="ChildAccent" presStyleLbl="solidFgAcc1" presStyleIdx="1" presStyleCnt="7"/>
      <dgm:spPr/>
    </dgm:pt>
    <dgm:pt modelId="{A45060AF-B8D2-420B-AFC5-B71509E6F8D9}" type="pres">
      <dgm:prSet presAssocID="{E6A5DEA8-4AEA-4662-A4A0-4690C17294D2}" presName="Child" presStyleLbl="revTx" presStyleIdx="2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6FEC7F9-85CC-459D-932E-78076B5E50EC}" type="pres">
      <dgm:prSet presAssocID="{E72AC191-3BB9-4D23-9C2B-9E4CD7C30C60}" presName="childComposite" presStyleCnt="0">
        <dgm:presLayoutVars>
          <dgm:chMax val="0"/>
          <dgm:chPref val="0"/>
        </dgm:presLayoutVars>
      </dgm:prSet>
      <dgm:spPr/>
    </dgm:pt>
    <dgm:pt modelId="{FA06DE0B-DD2F-4F67-93E4-70DB2A0F679F}" type="pres">
      <dgm:prSet presAssocID="{E72AC191-3BB9-4D23-9C2B-9E4CD7C30C60}" presName="ChildAccent" presStyleLbl="solidFgAcc1" presStyleIdx="2" presStyleCnt="7"/>
      <dgm:spPr/>
    </dgm:pt>
    <dgm:pt modelId="{383CFDEF-DC72-44E4-90AF-65C5BDC13757}" type="pres">
      <dgm:prSet presAssocID="{E72AC191-3BB9-4D23-9C2B-9E4CD7C30C60}" presName="Child" presStyleLbl="revTx" presStyleIdx="3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54A483-0B95-49B0-944A-C125F185CCBA}" type="pres">
      <dgm:prSet presAssocID="{35A4A4E7-130B-44DC-83BE-4837981A37B9}" presName="root" presStyleCnt="0">
        <dgm:presLayoutVars>
          <dgm:chMax/>
          <dgm:chPref/>
        </dgm:presLayoutVars>
      </dgm:prSet>
      <dgm:spPr/>
    </dgm:pt>
    <dgm:pt modelId="{4FC69268-680D-4EA0-8FB5-5673D67AE670}" type="pres">
      <dgm:prSet presAssocID="{35A4A4E7-130B-44DC-83BE-4837981A37B9}" presName="rootComposite" presStyleCnt="0">
        <dgm:presLayoutVars/>
      </dgm:prSet>
      <dgm:spPr/>
    </dgm:pt>
    <dgm:pt modelId="{D3021942-A8F4-4AD9-A8C9-9E7A301805E9}" type="pres">
      <dgm:prSet presAssocID="{35A4A4E7-130B-44DC-83BE-4837981A37B9}" presName="ParentAccent" presStyleLbl="alignNode1" presStyleIdx="1" presStyleCnt="3"/>
      <dgm:spPr/>
    </dgm:pt>
    <dgm:pt modelId="{303032E5-8EDB-43CC-B991-260659B7C80D}" type="pres">
      <dgm:prSet presAssocID="{35A4A4E7-130B-44DC-83BE-4837981A37B9}" presName="ParentSmallAccent" presStyleLbl="fgAcc1" presStyleIdx="1" presStyleCnt="3" custLinFactNeighborX="11569" custLinFactNeighborY="-39097"/>
      <dgm:spPr/>
    </dgm:pt>
    <dgm:pt modelId="{237579BA-2781-4E72-B7BF-B259B8722B70}" type="pres">
      <dgm:prSet presAssocID="{35A4A4E7-130B-44DC-83BE-4837981A37B9}" presName="Parent" presStyleLbl="revTx" presStyleIdx="4" presStyleCnt="1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C51A692-64EC-43EE-A30E-D2F1EB0F5B7A}" type="pres">
      <dgm:prSet presAssocID="{35A4A4E7-130B-44DC-83BE-4837981A37B9}" presName="childShape" presStyleCnt="0">
        <dgm:presLayoutVars>
          <dgm:chMax val="0"/>
          <dgm:chPref val="0"/>
        </dgm:presLayoutVars>
      </dgm:prSet>
      <dgm:spPr/>
    </dgm:pt>
    <dgm:pt modelId="{964A8766-7951-41EA-AC79-467C0B979CAB}" type="pres">
      <dgm:prSet presAssocID="{4B6111D7-6BC0-49C9-9ADB-115462C9D922}" presName="childComposite" presStyleCnt="0">
        <dgm:presLayoutVars>
          <dgm:chMax val="0"/>
          <dgm:chPref val="0"/>
        </dgm:presLayoutVars>
      </dgm:prSet>
      <dgm:spPr/>
    </dgm:pt>
    <dgm:pt modelId="{2ACC314C-042E-4DA5-B0DC-FE3C40E9263E}" type="pres">
      <dgm:prSet presAssocID="{4B6111D7-6BC0-49C9-9ADB-115462C9D922}" presName="ChildAccent" presStyleLbl="solidFgAcc1" presStyleIdx="3" presStyleCnt="7"/>
      <dgm:spPr/>
    </dgm:pt>
    <dgm:pt modelId="{930263A9-9BB4-47A6-A34E-7A6BE4798DB9}" type="pres">
      <dgm:prSet presAssocID="{4B6111D7-6BC0-49C9-9ADB-115462C9D922}" presName="Child" presStyleLbl="revTx" presStyleIdx="5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1002F18-5B6F-4C1C-A8D1-53E3B64CF84B}" type="pres">
      <dgm:prSet presAssocID="{E7B84A1F-DCA1-4483-9672-B7939A4C0B60}" presName="childComposite" presStyleCnt="0">
        <dgm:presLayoutVars>
          <dgm:chMax val="0"/>
          <dgm:chPref val="0"/>
        </dgm:presLayoutVars>
      </dgm:prSet>
      <dgm:spPr/>
    </dgm:pt>
    <dgm:pt modelId="{5C877DA2-B352-4CC1-9CC4-A596F14FABBF}" type="pres">
      <dgm:prSet presAssocID="{E7B84A1F-DCA1-4483-9672-B7939A4C0B60}" presName="ChildAccent" presStyleLbl="solidFgAcc1" presStyleIdx="4" presStyleCnt="7"/>
      <dgm:spPr/>
    </dgm:pt>
    <dgm:pt modelId="{533ED63B-1A88-414D-B366-904F2C6C76B2}" type="pres">
      <dgm:prSet presAssocID="{E7B84A1F-DCA1-4483-9672-B7939A4C0B60}" presName="Child" presStyleLbl="revTx" presStyleIdx="6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F758CF4-5769-4424-B520-2E5DE33A0F6D}" type="pres">
      <dgm:prSet presAssocID="{43304A5E-E758-42B3-A2FE-3B5C0F9B1DCE}" presName="root" presStyleCnt="0">
        <dgm:presLayoutVars>
          <dgm:chMax/>
          <dgm:chPref/>
        </dgm:presLayoutVars>
      </dgm:prSet>
      <dgm:spPr/>
    </dgm:pt>
    <dgm:pt modelId="{E182774D-5F08-4160-A986-FE05269B6AEE}" type="pres">
      <dgm:prSet presAssocID="{43304A5E-E758-42B3-A2FE-3B5C0F9B1DCE}" presName="rootComposite" presStyleCnt="0">
        <dgm:presLayoutVars/>
      </dgm:prSet>
      <dgm:spPr/>
    </dgm:pt>
    <dgm:pt modelId="{89BDF0C3-8969-4AB5-A4CD-890C8C019292}" type="pres">
      <dgm:prSet presAssocID="{43304A5E-E758-42B3-A2FE-3B5C0F9B1DCE}" presName="ParentAccent" presStyleLbl="alignNode1" presStyleIdx="2" presStyleCnt="3"/>
      <dgm:spPr/>
    </dgm:pt>
    <dgm:pt modelId="{9102315D-F21D-4541-BF9D-88B5EA59F354}" type="pres">
      <dgm:prSet presAssocID="{43304A5E-E758-42B3-A2FE-3B5C0F9B1DCE}" presName="ParentSmallAccent" presStyleLbl="fgAcc1" presStyleIdx="2" presStyleCnt="3"/>
      <dgm:spPr/>
    </dgm:pt>
    <dgm:pt modelId="{926388DD-CB97-4B22-8019-8F64A951F061}" type="pres">
      <dgm:prSet presAssocID="{43304A5E-E758-42B3-A2FE-3B5C0F9B1DCE}" presName="Parent" presStyleLbl="revTx" presStyleIdx="7" presStyleCnt="1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847E7CB-F576-441F-BBC5-770E90B2AE40}" type="pres">
      <dgm:prSet presAssocID="{43304A5E-E758-42B3-A2FE-3B5C0F9B1DCE}" presName="childShape" presStyleCnt="0">
        <dgm:presLayoutVars>
          <dgm:chMax val="0"/>
          <dgm:chPref val="0"/>
        </dgm:presLayoutVars>
      </dgm:prSet>
      <dgm:spPr/>
    </dgm:pt>
    <dgm:pt modelId="{187C1513-1AC0-4FCE-9C24-4D44A50FFE14}" type="pres">
      <dgm:prSet presAssocID="{EFAA85F0-EE4E-4CF9-B6A7-1E474417F273}" presName="childComposite" presStyleCnt="0">
        <dgm:presLayoutVars>
          <dgm:chMax val="0"/>
          <dgm:chPref val="0"/>
        </dgm:presLayoutVars>
      </dgm:prSet>
      <dgm:spPr/>
    </dgm:pt>
    <dgm:pt modelId="{4D8CD9F2-3D6F-4A70-91E5-92B3C93B0E78}" type="pres">
      <dgm:prSet presAssocID="{EFAA85F0-EE4E-4CF9-B6A7-1E474417F273}" presName="ChildAccent" presStyleLbl="solidFgAcc1" presStyleIdx="5" presStyleCnt="7"/>
      <dgm:spPr/>
    </dgm:pt>
    <dgm:pt modelId="{BF7445B8-1DA9-4D93-B231-539320EB654B}" type="pres">
      <dgm:prSet presAssocID="{EFAA85F0-EE4E-4CF9-B6A7-1E474417F273}" presName="Child" presStyleLbl="revTx" presStyleIdx="8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30A41CF-CD2F-4788-819A-A45AA882446F}" type="pres">
      <dgm:prSet presAssocID="{FC651B3C-49BD-4957-A8D8-8B665CA84B1C}" presName="childComposite" presStyleCnt="0">
        <dgm:presLayoutVars>
          <dgm:chMax val="0"/>
          <dgm:chPref val="0"/>
        </dgm:presLayoutVars>
      </dgm:prSet>
      <dgm:spPr/>
    </dgm:pt>
    <dgm:pt modelId="{5F5387CE-FE99-4634-A046-C7B2BDA581CE}" type="pres">
      <dgm:prSet presAssocID="{FC651B3C-49BD-4957-A8D8-8B665CA84B1C}" presName="ChildAccent" presStyleLbl="solidFgAcc1" presStyleIdx="6" presStyleCnt="7"/>
      <dgm:spPr/>
    </dgm:pt>
    <dgm:pt modelId="{BDEC5D5B-3594-4F0D-A36A-D828D56F5B4D}" type="pres">
      <dgm:prSet presAssocID="{FC651B3C-49BD-4957-A8D8-8B665CA84B1C}" presName="Child" presStyleLbl="revTx" presStyleIdx="9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D18A282-F78B-49FB-848F-BF24BE76D9E7}" srcId="{E46BEB02-9011-4BF0-9208-C24FB2080936}" destId="{35A4A4E7-130B-44DC-83BE-4837981A37B9}" srcOrd="1" destOrd="0" parTransId="{60AC1736-F4FD-4829-8997-3812D8A31824}" sibTransId="{98D00A21-FF17-404D-A2AA-976C2CC72B71}"/>
    <dgm:cxn modelId="{BB318B4D-034E-4D36-8CF4-BF37C5E5A918}" type="presOf" srcId="{E3EDEC7D-CC86-46B3-842F-501797252B9D}" destId="{4A8BAA4D-8C0E-457C-AD5A-D331A75008E3}" srcOrd="0" destOrd="0" presId="urn:microsoft.com/office/officeart/2008/layout/SquareAccentList"/>
    <dgm:cxn modelId="{9841A678-C4F0-47BF-8C8D-EA3A7773BA98}" type="presOf" srcId="{E72AC191-3BB9-4D23-9C2B-9E4CD7C30C60}" destId="{383CFDEF-DC72-44E4-90AF-65C5BDC13757}" srcOrd="0" destOrd="0" presId="urn:microsoft.com/office/officeart/2008/layout/SquareAccentList"/>
    <dgm:cxn modelId="{BAB41779-0502-4445-9457-B1D6BBFA9B48}" type="presOf" srcId="{EFAA85F0-EE4E-4CF9-B6A7-1E474417F273}" destId="{BF7445B8-1DA9-4D93-B231-539320EB654B}" srcOrd="0" destOrd="0" presId="urn:microsoft.com/office/officeart/2008/layout/SquareAccentList"/>
    <dgm:cxn modelId="{B975FB50-F5B4-499F-B3D1-D0A721FE4973}" type="presOf" srcId="{E46BEB02-9011-4BF0-9208-C24FB2080936}" destId="{97142F43-61AE-4FEF-A52B-6D0616F69C16}" srcOrd="0" destOrd="0" presId="urn:microsoft.com/office/officeart/2008/layout/SquareAccentList"/>
    <dgm:cxn modelId="{227B7F5F-7D88-4A8F-AF00-DABDD70008D4}" srcId="{43304A5E-E758-42B3-A2FE-3B5C0F9B1DCE}" destId="{FC651B3C-49BD-4957-A8D8-8B665CA84B1C}" srcOrd="1" destOrd="0" parTransId="{5E3BCCD1-8D93-4361-93D1-4AFD4B72B46F}" sibTransId="{888DE155-FF59-4AF5-8A45-B8D477C6404D}"/>
    <dgm:cxn modelId="{754A2F96-21B1-46DC-BFA6-6172E942428C}" type="presOf" srcId="{35A4A4E7-130B-44DC-83BE-4837981A37B9}" destId="{237579BA-2781-4E72-B7BF-B259B8722B70}" srcOrd="0" destOrd="0" presId="urn:microsoft.com/office/officeart/2008/layout/SquareAccentList"/>
    <dgm:cxn modelId="{A0212658-4FB2-4046-99B6-8F96062AEB6D}" type="presOf" srcId="{3CF11CEF-90E2-49FA-8287-B07AD11E7C49}" destId="{AF750F53-EBC3-44C7-A3EA-CCF6BFFE9FDC}" srcOrd="0" destOrd="0" presId="urn:microsoft.com/office/officeart/2008/layout/SquareAccentList"/>
    <dgm:cxn modelId="{7E2AA153-F2F1-4377-A6EE-E2D8FA5C34B2}" srcId="{E46BEB02-9011-4BF0-9208-C24FB2080936}" destId="{43304A5E-E758-42B3-A2FE-3B5C0F9B1DCE}" srcOrd="2" destOrd="0" parTransId="{9F58D44E-DC6D-4E02-9C69-D433F744EDE4}" sibTransId="{325FE203-7B8A-476F-B130-913E2159B598}"/>
    <dgm:cxn modelId="{F0E4AEA8-8CA8-4E0B-A8F9-1AD93AC601D4}" type="presOf" srcId="{43304A5E-E758-42B3-A2FE-3B5C0F9B1DCE}" destId="{926388DD-CB97-4B22-8019-8F64A951F061}" srcOrd="0" destOrd="0" presId="urn:microsoft.com/office/officeart/2008/layout/SquareAccentList"/>
    <dgm:cxn modelId="{2B3CE1B6-1EB8-4E81-90BF-EDDB8EEB0E8C}" srcId="{35A4A4E7-130B-44DC-83BE-4837981A37B9}" destId="{E7B84A1F-DCA1-4483-9672-B7939A4C0B60}" srcOrd="1" destOrd="0" parTransId="{67D513BC-52CC-40D7-9438-112EAB77040C}" sibTransId="{32F51C03-C8D7-42D0-B3D2-746B9E18008C}"/>
    <dgm:cxn modelId="{BAE4A42B-4178-48E8-85C0-EBDA5BB2F234}" srcId="{43304A5E-E758-42B3-A2FE-3B5C0F9B1DCE}" destId="{EFAA85F0-EE4E-4CF9-B6A7-1E474417F273}" srcOrd="0" destOrd="0" parTransId="{EF5D2A8D-4308-41C7-B710-0A975EB41055}" sibTransId="{55B49BF9-AC86-4A5C-8AC8-88E31113C5B9}"/>
    <dgm:cxn modelId="{BA266E26-C9B6-46F5-93B9-1E614B37121D}" srcId="{E3EDEC7D-CC86-46B3-842F-501797252B9D}" destId="{E72AC191-3BB9-4D23-9C2B-9E4CD7C30C60}" srcOrd="2" destOrd="0" parTransId="{B718DE84-FB1D-44F0-8D02-0FDE93EBF79F}" sibTransId="{6568551C-8677-4292-AF0F-F321DD6EADC0}"/>
    <dgm:cxn modelId="{7360CC53-1961-4F04-82A5-A4DE0C0541C0}" type="presOf" srcId="{4B6111D7-6BC0-49C9-9ADB-115462C9D922}" destId="{930263A9-9BB4-47A6-A34E-7A6BE4798DB9}" srcOrd="0" destOrd="0" presId="urn:microsoft.com/office/officeart/2008/layout/SquareAccentList"/>
    <dgm:cxn modelId="{15B40926-CE58-464A-803F-5D0E05B33A09}" type="presOf" srcId="{E7B84A1F-DCA1-4483-9672-B7939A4C0B60}" destId="{533ED63B-1A88-414D-B366-904F2C6C76B2}" srcOrd="0" destOrd="0" presId="urn:microsoft.com/office/officeart/2008/layout/SquareAccentList"/>
    <dgm:cxn modelId="{C2F1D979-5877-40D2-BC18-1CB7B0D23F25}" srcId="{35A4A4E7-130B-44DC-83BE-4837981A37B9}" destId="{4B6111D7-6BC0-49C9-9ADB-115462C9D922}" srcOrd="0" destOrd="0" parTransId="{FD6C9646-06F7-4757-8156-414252F51D45}" sibTransId="{CE4EB6D0-0C01-4DBE-871B-093F51A5E557}"/>
    <dgm:cxn modelId="{51E83D3F-BA21-4353-8377-643C31FA1260}" type="presOf" srcId="{FC651B3C-49BD-4957-A8D8-8B665CA84B1C}" destId="{BDEC5D5B-3594-4F0D-A36A-D828D56F5B4D}" srcOrd="0" destOrd="0" presId="urn:microsoft.com/office/officeart/2008/layout/SquareAccentList"/>
    <dgm:cxn modelId="{D89EC4D3-078D-4AA8-A1F0-6CE40A87D360}" srcId="{E3EDEC7D-CC86-46B3-842F-501797252B9D}" destId="{E6A5DEA8-4AEA-4662-A4A0-4690C17294D2}" srcOrd="1" destOrd="0" parTransId="{BEFCBBD9-918B-438D-A7E0-936D0CB9A331}" sibTransId="{976763A4-32AA-4F8A-B1D7-72D35D051CB0}"/>
    <dgm:cxn modelId="{4D9BA8BB-D10D-48C5-9483-5BBDBD4230AB}" type="presOf" srcId="{E6A5DEA8-4AEA-4662-A4A0-4690C17294D2}" destId="{A45060AF-B8D2-420B-AFC5-B71509E6F8D9}" srcOrd="0" destOrd="0" presId="urn:microsoft.com/office/officeart/2008/layout/SquareAccentList"/>
    <dgm:cxn modelId="{EA922817-C269-4062-910A-87E1B8D83242}" srcId="{E3EDEC7D-CC86-46B3-842F-501797252B9D}" destId="{3CF11CEF-90E2-49FA-8287-B07AD11E7C49}" srcOrd="0" destOrd="0" parTransId="{70C450CC-E8A1-42D8-A021-A05B01129CBD}" sibTransId="{7E138BCD-118D-4B9A-B63A-60B40021B26B}"/>
    <dgm:cxn modelId="{2043F602-2312-4D9C-8F68-5181B8C618DD}" srcId="{E46BEB02-9011-4BF0-9208-C24FB2080936}" destId="{E3EDEC7D-CC86-46B3-842F-501797252B9D}" srcOrd="0" destOrd="0" parTransId="{FDBDA2D0-F713-4C44-8595-59FFE4FE1384}" sibTransId="{469F914C-BF66-460D-AED5-0C252EB1574F}"/>
    <dgm:cxn modelId="{2072C711-0DC6-4FA1-913E-1D80173D7BBD}" type="presParOf" srcId="{97142F43-61AE-4FEF-A52B-6D0616F69C16}" destId="{E0409BEE-3F95-4DAC-B1B4-65382BFA1DE7}" srcOrd="0" destOrd="0" presId="urn:microsoft.com/office/officeart/2008/layout/SquareAccentList"/>
    <dgm:cxn modelId="{A161E467-1966-43EF-B169-F5E0266C594A}" type="presParOf" srcId="{E0409BEE-3F95-4DAC-B1B4-65382BFA1DE7}" destId="{AAE88CDD-B2FC-470F-853D-35D2E85654DC}" srcOrd="0" destOrd="0" presId="urn:microsoft.com/office/officeart/2008/layout/SquareAccentList"/>
    <dgm:cxn modelId="{DCAC68B9-10F4-42C7-93E8-5A5B3A8D384E}" type="presParOf" srcId="{AAE88CDD-B2FC-470F-853D-35D2E85654DC}" destId="{15A08F4D-E3E4-4913-B349-ED310CA9B2BF}" srcOrd="0" destOrd="0" presId="urn:microsoft.com/office/officeart/2008/layout/SquareAccentList"/>
    <dgm:cxn modelId="{CDF1C4A1-069D-4E89-893D-AB25C7D10447}" type="presParOf" srcId="{AAE88CDD-B2FC-470F-853D-35D2E85654DC}" destId="{64774374-CD73-4FBD-B706-E10FF5EE1EA2}" srcOrd="1" destOrd="0" presId="urn:microsoft.com/office/officeart/2008/layout/SquareAccentList"/>
    <dgm:cxn modelId="{A830D4EE-F6C9-43DC-9850-9A2EC23B9B5D}" type="presParOf" srcId="{AAE88CDD-B2FC-470F-853D-35D2E85654DC}" destId="{4A8BAA4D-8C0E-457C-AD5A-D331A75008E3}" srcOrd="2" destOrd="0" presId="urn:microsoft.com/office/officeart/2008/layout/SquareAccentList"/>
    <dgm:cxn modelId="{1E4A28CE-79BE-427C-A537-CAA3D02C00E7}" type="presParOf" srcId="{E0409BEE-3F95-4DAC-B1B4-65382BFA1DE7}" destId="{14AFA601-C700-4977-B1AC-9A10DEC32C8A}" srcOrd="1" destOrd="0" presId="urn:microsoft.com/office/officeart/2008/layout/SquareAccentList"/>
    <dgm:cxn modelId="{2401A53A-F315-43AC-9616-CC4D44082DD1}" type="presParOf" srcId="{14AFA601-C700-4977-B1AC-9A10DEC32C8A}" destId="{FE322776-28D5-49F4-BD4E-0CDB9747E061}" srcOrd="0" destOrd="0" presId="urn:microsoft.com/office/officeart/2008/layout/SquareAccentList"/>
    <dgm:cxn modelId="{77922CD8-B637-4F76-A77C-A14334972D2B}" type="presParOf" srcId="{FE322776-28D5-49F4-BD4E-0CDB9747E061}" destId="{2BFF9FE6-F2D1-46B9-8398-8DBCA9952352}" srcOrd="0" destOrd="0" presId="urn:microsoft.com/office/officeart/2008/layout/SquareAccentList"/>
    <dgm:cxn modelId="{ED1CC2A9-4F0E-4F65-97E3-0F32291D0AF4}" type="presParOf" srcId="{FE322776-28D5-49F4-BD4E-0CDB9747E061}" destId="{AF750F53-EBC3-44C7-A3EA-CCF6BFFE9FDC}" srcOrd="1" destOrd="0" presId="urn:microsoft.com/office/officeart/2008/layout/SquareAccentList"/>
    <dgm:cxn modelId="{F0B92EE0-714E-43B0-86E1-9CAD655B2BBA}" type="presParOf" srcId="{14AFA601-C700-4977-B1AC-9A10DEC32C8A}" destId="{CABB3B75-D9CC-4B63-806A-30EB92C8FF91}" srcOrd="1" destOrd="0" presId="urn:microsoft.com/office/officeart/2008/layout/SquareAccentList"/>
    <dgm:cxn modelId="{74F147D6-E026-41B5-A2D3-7D5D882132FC}" type="presParOf" srcId="{CABB3B75-D9CC-4B63-806A-30EB92C8FF91}" destId="{3FF245FB-BE19-460B-81F5-F1BD8A13E806}" srcOrd="0" destOrd="0" presId="urn:microsoft.com/office/officeart/2008/layout/SquareAccentList"/>
    <dgm:cxn modelId="{A1D012DA-D2D8-4323-8BDE-7978D9F2EB3A}" type="presParOf" srcId="{CABB3B75-D9CC-4B63-806A-30EB92C8FF91}" destId="{A45060AF-B8D2-420B-AFC5-B71509E6F8D9}" srcOrd="1" destOrd="0" presId="urn:microsoft.com/office/officeart/2008/layout/SquareAccentList"/>
    <dgm:cxn modelId="{60837F99-9D10-4F5F-9F19-36766D7F1092}" type="presParOf" srcId="{14AFA601-C700-4977-B1AC-9A10DEC32C8A}" destId="{E6FEC7F9-85CC-459D-932E-78076B5E50EC}" srcOrd="2" destOrd="0" presId="urn:microsoft.com/office/officeart/2008/layout/SquareAccentList"/>
    <dgm:cxn modelId="{C546302B-852F-48A6-BDB9-A5432E8EC527}" type="presParOf" srcId="{E6FEC7F9-85CC-459D-932E-78076B5E50EC}" destId="{FA06DE0B-DD2F-4F67-93E4-70DB2A0F679F}" srcOrd="0" destOrd="0" presId="urn:microsoft.com/office/officeart/2008/layout/SquareAccentList"/>
    <dgm:cxn modelId="{A3C04AEB-2B19-4D9E-A8D8-4CE70E5AAA58}" type="presParOf" srcId="{E6FEC7F9-85CC-459D-932E-78076B5E50EC}" destId="{383CFDEF-DC72-44E4-90AF-65C5BDC13757}" srcOrd="1" destOrd="0" presId="urn:microsoft.com/office/officeart/2008/layout/SquareAccentList"/>
    <dgm:cxn modelId="{B96F9047-F85E-4689-964C-645074AF41AD}" type="presParOf" srcId="{97142F43-61AE-4FEF-A52B-6D0616F69C16}" destId="{0054A483-0B95-49B0-944A-C125F185CCBA}" srcOrd="1" destOrd="0" presId="urn:microsoft.com/office/officeart/2008/layout/SquareAccentList"/>
    <dgm:cxn modelId="{66313B4F-6E36-46D9-AB49-D8669D3CA7EF}" type="presParOf" srcId="{0054A483-0B95-49B0-944A-C125F185CCBA}" destId="{4FC69268-680D-4EA0-8FB5-5673D67AE670}" srcOrd="0" destOrd="0" presId="urn:microsoft.com/office/officeart/2008/layout/SquareAccentList"/>
    <dgm:cxn modelId="{7ABAB8E9-17E5-4C35-BC49-7A55CBA62855}" type="presParOf" srcId="{4FC69268-680D-4EA0-8FB5-5673D67AE670}" destId="{D3021942-A8F4-4AD9-A8C9-9E7A301805E9}" srcOrd="0" destOrd="0" presId="urn:microsoft.com/office/officeart/2008/layout/SquareAccentList"/>
    <dgm:cxn modelId="{7B2F63DC-98F2-4535-BFE5-CCA736266127}" type="presParOf" srcId="{4FC69268-680D-4EA0-8FB5-5673D67AE670}" destId="{303032E5-8EDB-43CC-B991-260659B7C80D}" srcOrd="1" destOrd="0" presId="urn:microsoft.com/office/officeart/2008/layout/SquareAccentList"/>
    <dgm:cxn modelId="{772EF9B2-00FE-4981-9608-B7DCC550BD65}" type="presParOf" srcId="{4FC69268-680D-4EA0-8FB5-5673D67AE670}" destId="{237579BA-2781-4E72-B7BF-B259B8722B70}" srcOrd="2" destOrd="0" presId="urn:microsoft.com/office/officeart/2008/layout/SquareAccentList"/>
    <dgm:cxn modelId="{7B7F6D06-9D1B-4E6E-B4E2-FD2EC3F73C22}" type="presParOf" srcId="{0054A483-0B95-49B0-944A-C125F185CCBA}" destId="{EC51A692-64EC-43EE-A30E-D2F1EB0F5B7A}" srcOrd="1" destOrd="0" presId="urn:microsoft.com/office/officeart/2008/layout/SquareAccentList"/>
    <dgm:cxn modelId="{09ECFA4E-8BD9-4B56-98ED-FC5BF250E09D}" type="presParOf" srcId="{EC51A692-64EC-43EE-A30E-D2F1EB0F5B7A}" destId="{964A8766-7951-41EA-AC79-467C0B979CAB}" srcOrd="0" destOrd="0" presId="urn:microsoft.com/office/officeart/2008/layout/SquareAccentList"/>
    <dgm:cxn modelId="{022B2B6A-5DE6-48BA-864D-8130AB2A7063}" type="presParOf" srcId="{964A8766-7951-41EA-AC79-467C0B979CAB}" destId="{2ACC314C-042E-4DA5-B0DC-FE3C40E9263E}" srcOrd="0" destOrd="0" presId="urn:microsoft.com/office/officeart/2008/layout/SquareAccentList"/>
    <dgm:cxn modelId="{CFE31FF8-F7BE-48C0-8E87-C03CCBC9A61A}" type="presParOf" srcId="{964A8766-7951-41EA-AC79-467C0B979CAB}" destId="{930263A9-9BB4-47A6-A34E-7A6BE4798DB9}" srcOrd="1" destOrd="0" presId="urn:microsoft.com/office/officeart/2008/layout/SquareAccentList"/>
    <dgm:cxn modelId="{20ED3504-E935-48B8-B4BE-4EC37E6EB129}" type="presParOf" srcId="{EC51A692-64EC-43EE-A30E-D2F1EB0F5B7A}" destId="{41002F18-5B6F-4C1C-A8D1-53E3B64CF84B}" srcOrd="1" destOrd="0" presId="urn:microsoft.com/office/officeart/2008/layout/SquareAccentList"/>
    <dgm:cxn modelId="{147AA1CB-A37B-4DD9-9FCE-B0C55142F07F}" type="presParOf" srcId="{41002F18-5B6F-4C1C-A8D1-53E3B64CF84B}" destId="{5C877DA2-B352-4CC1-9CC4-A596F14FABBF}" srcOrd="0" destOrd="0" presId="urn:microsoft.com/office/officeart/2008/layout/SquareAccentList"/>
    <dgm:cxn modelId="{F7066B21-AF75-4AAF-AAD8-90A9FCA67747}" type="presParOf" srcId="{41002F18-5B6F-4C1C-A8D1-53E3B64CF84B}" destId="{533ED63B-1A88-414D-B366-904F2C6C76B2}" srcOrd="1" destOrd="0" presId="urn:microsoft.com/office/officeart/2008/layout/SquareAccentList"/>
    <dgm:cxn modelId="{AD99ED23-B63C-489F-B4EC-B9ECAE185875}" type="presParOf" srcId="{97142F43-61AE-4FEF-A52B-6D0616F69C16}" destId="{BF758CF4-5769-4424-B520-2E5DE33A0F6D}" srcOrd="2" destOrd="0" presId="urn:microsoft.com/office/officeart/2008/layout/SquareAccentList"/>
    <dgm:cxn modelId="{1AEB271B-BB09-4CEB-9F30-57D6B59F70B8}" type="presParOf" srcId="{BF758CF4-5769-4424-B520-2E5DE33A0F6D}" destId="{E182774D-5F08-4160-A986-FE05269B6AEE}" srcOrd="0" destOrd="0" presId="urn:microsoft.com/office/officeart/2008/layout/SquareAccentList"/>
    <dgm:cxn modelId="{22C7C1B1-9605-49A5-933B-1E535FE990FF}" type="presParOf" srcId="{E182774D-5F08-4160-A986-FE05269B6AEE}" destId="{89BDF0C3-8969-4AB5-A4CD-890C8C019292}" srcOrd="0" destOrd="0" presId="urn:microsoft.com/office/officeart/2008/layout/SquareAccentList"/>
    <dgm:cxn modelId="{692CF04F-1111-47A5-B1B2-482CEF41076D}" type="presParOf" srcId="{E182774D-5F08-4160-A986-FE05269B6AEE}" destId="{9102315D-F21D-4541-BF9D-88B5EA59F354}" srcOrd="1" destOrd="0" presId="urn:microsoft.com/office/officeart/2008/layout/SquareAccentList"/>
    <dgm:cxn modelId="{A5A1860B-AB0E-40D5-A0D9-42FC3295FF3B}" type="presParOf" srcId="{E182774D-5F08-4160-A986-FE05269B6AEE}" destId="{926388DD-CB97-4B22-8019-8F64A951F061}" srcOrd="2" destOrd="0" presId="urn:microsoft.com/office/officeart/2008/layout/SquareAccentList"/>
    <dgm:cxn modelId="{353150D6-1059-42D9-B71F-7775ECFB442B}" type="presParOf" srcId="{BF758CF4-5769-4424-B520-2E5DE33A0F6D}" destId="{E847E7CB-F576-441F-BBC5-770E90B2AE40}" srcOrd="1" destOrd="0" presId="urn:microsoft.com/office/officeart/2008/layout/SquareAccentList"/>
    <dgm:cxn modelId="{5E723640-6AF6-4B9C-848F-EFD790DFD8E1}" type="presParOf" srcId="{E847E7CB-F576-441F-BBC5-770E90B2AE40}" destId="{187C1513-1AC0-4FCE-9C24-4D44A50FFE14}" srcOrd="0" destOrd="0" presId="urn:microsoft.com/office/officeart/2008/layout/SquareAccentList"/>
    <dgm:cxn modelId="{D37303B4-C9C4-4F0A-A220-3FCA00C2980B}" type="presParOf" srcId="{187C1513-1AC0-4FCE-9C24-4D44A50FFE14}" destId="{4D8CD9F2-3D6F-4A70-91E5-92B3C93B0E78}" srcOrd="0" destOrd="0" presId="urn:microsoft.com/office/officeart/2008/layout/SquareAccentList"/>
    <dgm:cxn modelId="{1D020238-7403-486A-B5E9-8395DC7E7A1A}" type="presParOf" srcId="{187C1513-1AC0-4FCE-9C24-4D44A50FFE14}" destId="{BF7445B8-1DA9-4D93-B231-539320EB654B}" srcOrd="1" destOrd="0" presId="urn:microsoft.com/office/officeart/2008/layout/SquareAccentList"/>
    <dgm:cxn modelId="{63531CFA-0A06-4D8D-A41F-978961DA76BC}" type="presParOf" srcId="{E847E7CB-F576-441F-BBC5-770E90B2AE40}" destId="{A30A41CF-CD2F-4788-819A-A45AA882446F}" srcOrd="1" destOrd="0" presId="urn:microsoft.com/office/officeart/2008/layout/SquareAccentList"/>
    <dgm:cxn modelId="{BF51E678-683E-4566-8CD2-3070E7A877AF}" type="presParOf" srcId="{A30A41CF-CD2F-4788-819A-A45AA882446F}" destId="{5F5387CE-FE99-4634-A046-C7B2BDA581CE}" srcOrd="0" destOrd="0" presId="urn:microsoft.com/office/officeart/2008/layout/SquareAccentList"/>
    <dgm:cxn modelId="{79B911C1-DF1F-4210-BE74-DAA73BD61BCE}" type="presParOf" srcId="{A30A41CF-CD2F-4788-819A-A45AA882446F}" destId="{BDEC5D5B-3594-4F0D-A36A-D828D56F5B4D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46BEB02-9011-4BF0-9208-C24FB2080936}" type="doc">
      <dgm:prSet loTypeId="urn:microsoft.com/office/officeart/2008/layout/SquareAccentList" loCatId="list" qsTypeId="urn:microsoft.com/office/officeart/2005/8/quickstyle/simple2" qsCatId="simple" csTypeId="urn:microsoft.com/office/officeart/2005/8/colors/accent3_5" csCatId="accent3" phldr="1"/>
      <dgm:spPr/>
      <dgm:t>
        <a:bodyPr/>
        <a:lstStyle/>
        <a:p>
          <a:endParaRPr lang="es-MX"/>
        </a:p>
      </dgm:t>
    </dgm:pt>
    <dgm:pt modelId="{E3EDEC7D-CC86-46B3-842F-501797252B9D}">
      <dgm:prSet phldrT="[Texto]"/>
      <dgm:spPr/>
      <dgm:t>
        <a:bodyPr/>
        <a:lstStyle/>
        <a:p>
          <a:r>
            <a:rPr lang="es-MX" dirty="0" smtClean="0"/>
            <a:t>Alcanzar  </a:t>
          </a:r>
          <a:r>
            <a:rPr lang="es-MX" dirty="0"/>
            <a:t>la trazabilidad de los incidentes cuya atención corresponde a diversas dependencias de gobierno</a:t>
          </a:r>
        </a:p>
      </dgm:t>
    </dgm:pt>
    <dgm:pt modelId="{FDBDA2D0-F713-4C44-8595-59FFE4FE1384}" type="parTrans" cxnId="{2043F602-2312-4D9C-8F68-5181B8C618DD}">
      <dgm:prSet/>
      <dgm:spPr/>
      <dgm:t>
        <a:bodyPr/>
        <a:lstStyle/>
        <a:p>
          <a:endParaRPr lang="es-MX"/>
        </a:p>
      </dgm:t>
    </dgm:pt>
    <dgm:pt modelId="{469F914C-BF66-460D-AED5-0C252EB1574F}" type="sibTrans" cxnId="{2043F602-2312-4D9C-8F68-5181B8C618DD}">
      <dgm:prSet/>
      <dgm:spPr/>
      <dgm:t>
        <a:bodyPr/>
        <a:lstStyle/>
        <a:p>
          <a:endParaRPr lang="es-MX"/>
        </a:p>
      </dgm:t>
    </dgm:pt>
    <dgm:pt modelId="{3CF11CEF-90E2-49FA-8287-B07AD11E7C49}">
      <dgm:prSet phldrT="[Texto]"/>
      <dgm:spPr/>
      <dgm:t>
        <a:bodyPr/>
        <a:lstStyle/>
        <a:p>
          <a:r>
            <a:rPr lang="es-MX" dirty="0"/>
            <a:t>Garantizar que los servicios solicitados o incidentes reportados a alguna institución vinculada, tendrán una atención integral</a:t>
          </a:r>
        </a:p>
      </dgm:t>
    </dgm:pt>
    <dgm:pt modelId="{70C450CC-E8A1-42D8-A021-A05B01129CBD}" type="parTrans" cxnId="{EA922817-C269-4062-910A-87E1B8D83242}">
      <dgm:prSet/>
      <dgm:spPr/>
      <dgm:t>
        <a:bodyPr/>
        <a:lstStyle/>
        <a:p>
          <a:endParaRPr lang="es-MX"/>
        </a:p>
      </dgm:t>
    </dgm:pt>
    <dgm:pt modelId="{7E138BCD-118D-4B9A-B63A-60B40021B26B}" type="sibTrans" cxnId="{EA922817-C269-4062-910A-87E1B8D83242}">
      <dgm:prSet/>
      <dgm:spPr/>
      <dgm:t>
        <a:bodyPr/>
        <a:lstStyle/>
        <a:p>
          <a:endParaRPr lang="es-MX"/>
        </a:p>
      </dgm:t>
    </dgm:pt>
    <dgm:pt modelId="{E6A5DEA8-4AEA-4662-A4A0-4690C17294D2}">
      <dgm:prSet phldrT="[Texto]"/>
      <dgm:spPr/>
      <dgm:t>
        <a:bodyPr/>
        <a:lstStyle/>
        <a:p>
          <a:r>
            <a:rPr lang="es-MX" dirty="0"/>
            <a:t>Lograr que las comunicaciones entre instituciones sean seguras, eficaces y definitivas para fijar responsabilidades en la atención ciudadana</a:t>
          </a:r>
        </a:p>
      </dgm:t>
    </dgm:pt>
    <dgm:pt modelId="{BEFCBBD9-918B-438D-A7E0-936D0CB9A331}" type="parTrans" cxnId="{D89EC4D3-078D-4AA8-A1F0-6CE40A87D360}">
      <dgm:prSet/>
      <dgm:spPr/>
      <dgm:t>
        <a:bodyPr/>
        <a:lstStyle/>
        <a:p>
          <a:endParaRPr lang="es-MX"/>
        </a:p>
      </dgm:t>
    </dgm:pt>
    <dgm:pt modelId="{976763A4-32AA-4F8A-B1D7-72D35D051CB0}" type="sibTrans" cxnId="{D89EC4D3-078D-4AA8-A1F0-6CE40A87D360}">
      <dgm:prSet/>
      <dgm:spPr/>
      <dgm:t>
        <a:bodyPr/>
        <a:lstStyle/>
        <a:p>
          <a:endParaRPr lang="es-MX"/>
        </a:p>
      </dgm:t>
    </dgm:pt>
    <dgm:pt modelId="{E72AC191-3BB9-4D23-9C2B-9E4CD7C30C60}">
      <dgm:prSet phldrT="[Texto]"/>
      <dgm:spPr/>
      <dgm:t>
        <a:bodyPr/>
        <a:lstStyle/>
        <a:p>
          <a:r>
            <a:rPr lang="es-MX" dirty="0" smtClean="0"/>
            <a:t>Conseguir </a:t>
          </a:r>
          <a:r>
            <a:rPr lang="es-MX" dirty="0"/>
            <a:t>que todo incidente delictivo de conocimiento de alguna dependencia de gobierno sea judicializado</a:t>
          </a:r>
        </a:p>
      </dgm:t>
    </dgm:pt>
    <dgm:pt modelId="{B718DE84-FB1D-44F0-8D02-0FDE93EBF79F}" type="parTrans" cxnId="{BA266E26-C9B6-46F5-93B9-1E614B37121D}">
      <dgm:prSet/>
      <dgm:spPr/>
      <dgm:t>
        <a:bodyPr/>
        <a:lstStyle/>
        <a:p>
          <a:endParaRPr lang="es-MX"/>
        </a:p>
      </dgm:t>
    </dgm:pt>
    <dgm:pt modelId="{6568551C-8677-4292-AF0F-F321DD6EADC0}" type="sibTrans" cxnId="{BA266E26-C9B6-46F5-93B9-1E614B37121D}">
      <dgm:prSet/>
      <dgm:spPr/>
      <dgm:t>
        <a:bodyPr/>
        <a:lstStyle/>
        <a:p>
          <a:endParaRPr lang="es-MX"/>
        </a:p>
      </dgm:t>
    </dgm:pt>
    <dgm:pt modelId="{35A4A4E7-130B-44DC-83BE-4837981A37B9}">
      <dgm:prSet phldrT="[Texto]"/>
      <dgm:spPr/>
      <dgm:t>
        <a:bodyPr/>
        <a:lstStyle/>
        <a:p>
          <a:r>
            <a:rPr lang="es-MX" dirty="0" smtClean="0"/>
            <a:t>Concretar sistemas </a:t>
          </a:r>
          <a:r>
            <a:rPr lang="es-MX" dirty="0"/>
            <a:t>integrales de atención con base en la información de las instituciones </a:t>
          </a:r>
        </a:p>
      </dgm:t>
    </dgm:pt>
    <dgm:pt modelId="{60AC1736-F4FD-4829-8997-3812D8A31824}" type="parTrans" cxnId="{6D18A282-F78B-49FB-848F-BF24BE76D9E7}">
      <dgm:prSet/>
      <dgm:spPr/>
      <dgm:t>
        <a:bodyPr/>
        <a:lstStyle/>
        <a:p>
          <a:endParaRPr lang="es-MX"/>
        </a:p>
      </dgm:t>
    </dgm:pt>
    <dgm:pt modelId="{98D00A21-FF17-404D-A2AA-976C2CC72B71}" type="sibTrans" cxnId="{6D18A282-F78B-49FB-848F-BF24BE76D9E7}">
      <dgm:prSet/>
      <dgm:spPr/>
      <dgm:t>
        <a:bodyPr/>
        <a:lstStyle/>
        <a:p>
          <a:endParaRPr lang="es-MX"/>
        </a:p>
      </dgm:t>
    </dgm:pt>
    <dgm:pt modelId="{0CF0D44A-D800-4801-A87E-1699383916C6}">
      <dgm:prSet phldrT="[Texto]"/>
      <dgm:spPr/>
      <dgm:t>
        <a:bodyPr/>
        <a:lstStyle/>
        <a:p>
          <a:r>
            <a:rPr lang="es-MX" dirty="0" smtClean="0"/>
            <a:t>Tener </a:t>
          </a:r>
          <a:r>
            <a:rPr lang="es-MX" dirty="0"/>
            <a:t>la capacidad de almacenaje de información de los servicios de atención ciudadana que brindan las dependencias de gobierno</a:t>
          </a:r>
        </a:p>
      </dgm:t>
    </dgm:pt>
    <dgm:pt modelId="{DDFA96D2-7D96-4190-9DC0-F21BD2D9B333}" type="parTrans" cxnId="{CFACE7CD-CC28-4C3D-A9A3-BE8A996388B4}">
      <dgm:prSet/>
      <dgm:spPr/>
      <dgm:t>
        <a:bodyPr/>
        <a:lstStyle/>
        <a:p>
          <a:endParaRPr lang="es-MX"/>
        </a:p>
      </dgm:t>
    </dgm:pt>
    <dgm:pt modelId="{E9D8A877-7B9A-4CCD-AB95-0785E008AE36}" type="sibTrans" cxnId="{CFACE7CD-CC28-4C3D-A9A3-BE8A996388B4}">
      <dgm:prSet/>
      <dgm:spPr/>
      <dgm:t>
        <a:bodyPr/>
        <a:lstStyle/>
        <a:p>
          <a:endParaRPr lang="es-MX"/>
        </a:p>
      </dgm:t>
    </dgm:pt>
    <dgm:pt modelId="{4B6111D7-6BC0-49C9-9ADB-115462C9D922}">
      <dgm:prSet phldrT="[Texto]"/>
      <dgm:spPr/>
      <dgm:t>
        <a:bodyPr/>
        <a:lstStyle/>
        <a:p>
          <a:r>
            <a:rPr lang="es-MX" dirty="0" smtClean="0"/>
            <a:t>Lograr </a:t>
          </a:r>
          <a:r>
            <a:rPr lang="es-MX" dirty="0"/>
            <a:t>un sistema de consulta ciudadana de los incidentes reportados y servicios solicitados para su seguimiento y rendición de cuentas</a:t>
          </a:r>
        </a:p>
      </dgm:t>
    </dgm:pt>
    <dgm:pt modelId="{FD6C9646-06F7-4757-8156-414252F51D45}" type="parTrans" cxnId="{C2F1D979-5877-40D2-BC18-1CB7B0D23F25}">
      <dgm:prSet/>
      <dgm:spPr/>
      <dgm:t>
        <a:bodyPr/>
        <a:lstStyle/>
        <a:p>
          <a:endParaRPr lang="es-MX"/>
        </a:p>
      </dgm:t>
    </dgm:pt>
    <dgm:pt modelId="{CE4EB6D0-0C01-4DBE-871B-093F51A5E557}" type="sibTrans" cxnId="{C2F1D979-5877-40D2-BC18-1CB7B0D23F25}">
      <dgm:prSet/>
      <dgm:spPr/>
      <dgm:t>
        <a:bodyPr/>
        <a:lstStyle/>
        <a:p>
          <a:endParaRPr lang="es-MX"/>
        </a:p>
      </dgm:t>
    </dgm:pt>
    <dgm:pt modelId="{A4A8C283-D292-4BC4-B83C-569C35F6FF01}">
      <dgm:prSet phldrT="[Texto]"/>
      <dgm:spPr/>
      <dgm:t>
        <a:bodyPr/>
        <a:lstStyle/>
        <a:p>
          <a:r>
            <a:rPr lang="es-ES" dirty="0"/>
            <a:t>Canalizar de manera oportuna a los distintos entes públicos los incidentes captados y en sintonía a la normatividad y protocolos correspondientes</a:t>
          </a:r>
          <a:endParaRPr lang="es-MX" dirty="0"/>
        </a:p>
      </dgm:t>
    </dgm:pt>
    <dgm:pt modelId="{71953A1C-914B-4D92-857C-414BD52E4731}" type="parTrans" cxnId="{A27667AC-3B79-4B8E-9C18-4BC8DBFDBB51}">
      <dgm:prSet/>
      <dgm:spPr/>
      <dgm:t>
        <a:bodyPr/>
        <a:lstStyle/>
        <a:p>
          <a:endParaRPr lang="es-MX"/>
        </a:p>
      </dgm:t>
    </dgm:pt>
    <dgm:pt modelId="{159840CE-41E7-46E2-8E74-D6DC768EEA7A}" type="sibTrans" cxnId="{A27667AC-3B79-4B8E-9C18-4BC8DBFDBB51}">
      <dgm:prSet/>
      <dgm:spPr/>
      <dgm:t>
        <a:bodyPr/>
        <a:lstStyle/>
        <a:p>
          <a:endParaRPr lang="es-MX"/>
        </a:p>
      </dgm:t>
    </dgm:pt>
    <dgm:pt modelId="{FB9AA97B-4D36-403F-A2C3-71F6E649CA49}">
      <dgm:prSet phldrT="[Texto]"/>
      <dgm:spPr/>
      <dgm:t>
        <a:bodyPr/>
        <a:lstStyle/>
        <a:p>
          <a:r>
            <a:rPr lang="es-ES" dirty="0" smtClean="0"/>
            <a:t>Garantizar siempre la  </a:t>
          </a:r>
          <a:r>
            <a:rPr lang="es-ES" dirty="0"/>
            <a:t>especial atención a la población vulnerable</a:t>
          </a:r>
          <a:endParaRPr lang="es-MX" dirty="0"/>
        </a:p>
      </dgm:t>
    </dgm:pt>
    <dgm:pt modelId="{113E8E12-90EC-4FFF-B380-76E5EF1956C8}" type="parTrans" cxnId="{0295C1C6-9A81-460C-A820-CD98E427F22E}">
      <dgm:prSet/>
      <dgm:spPr/>
      <dgm:t>
        <a:bodyPr/>
        <a:lstStyle/>
        <a:p>
          <a:endParaRPr lang="es-MX"/>
        </a:p>
      </dgm:t>
    </dgm:pt>
    <dgm:pt modelId="{4862A818-9432-4B4D-B77A-00FD9B6AF0E3}" type="sibTrans" cxnId="{0295C1C6-9A81-460C-A820-CD98E427F22E}">
      <dgm:prSet/>
      <dgm:spPr/>
      <dgm:t>
        <a:bodyPr/>
        <a:lstStyle/>
        <a:p>
          <a:endParaRPr lang="es-MX"/>
        </a:p>
      </dgm:t>
    </dgm:pt>
    <dgm:pt modelId="{D00CD714-C36E-44A7-BC53-2FAAF43BD8E2}">
      <dgm:prSet phldrT="[Texto]"/>
      <dgm:spPr/>
      <dgm:t>
        <a:bodyPr/>
        <a:lstStyle/>
        <a:p>
          <a:r>
            <a:rPr lang="es-ES" dirty="0"/>
            <a:t>Capacitar de manera permanente al personal operativo en la normatividad y protocolos correspondiente</a:t>
          </a:r>
          <a:endParaRPr lang="es-MX" dirty="0"/>
        </a:p>
      </dgm:t>
    </dgm:pt>
    <dgm:pt modelId="{A63E753B-9FF6-4F6B-BBB5-B7274A11E8F1}" type="parTrans" cxnId="{0D964EA0-B2CF-4680-BC0A-77C808EBA844}">
      <dgm:prSet/>
      <dgm:spPr/>
      <dgm:t>
        <a:bodyPr/>
        <a:lstStyle/>
        <a:p>
          <a:endParaRPr lang="es-MX"/>
        </a:p>
      </dgm:t>
    </dgm:pt>
    <dgm:pt modelId="{41AD366A-19E0-4838-9511-B89144D0BD53}" type="sibTrans" cxnId="{0D964EA0-B2CF-4680-BC0A-77C808EBA844}">
      <dgm:prSet/>
      <dgm:spPr/>
      <dgm:t>
        <a:bodyPr/>
        <a:lstStyle/>
        <a:p>
          <a:endParaRPr lang="es-MX"/>
        </a:p>
      </dgm:t>
    </dgm:pt>
    <dgm:pt modelId="{97142F43-61AE-4FEF-A52B-6D0616F69C16}" type="pres">
      <dgm:prSet presAssocID="{E46BEB02-9011-4BF0-9208-C24FB2080936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E0409BEE-3F95-4DAC-B1B4-65382BFA1DE7}" type="pres">
      <dgm:prSet presAssocID="{E3EDEC7D-CC86-46B3-842F-501797252B9D}" presName="root" presStyleCnt="0">
        <dgm:presLayoutVars>
          <dgm:chMax/>
          <dgm:chPref/>
        </dgm:presLayoutVars>
      </dgm:prSet>
      <dgm:spPr/>
    </dgm:pt>
    <dgm:pt modelId="{AAE88CDD-B2FC-470F-853D-35D2E85654DC}" type="pres">
      <dgm:prSet presAssocID="{E3EDEC7D-CC86-46B3-842F-501797252B9D}" presName="rootComposite" presStyleCnt="0">
        <dgm:presLayoutVars/>
      </dgm:prSet>
      <dgm:spPr/>
    </dgm:pt>
    <dgm:pt modelId="{15A08F4D-E3E4-4913-B349-ED310CA9B2BF}" type="pres">
      <dgm:prSet presAssocID="{E3EDEC7D-CC86-46B3-842F-501797252B9D}" presName="ParentAccent" presStyleLbl="alignNode1" presStyleIdx="0" presStyleCnt="3"/>
      <dgm:spPr>
        <a:solidFill>
          <a:srgbClr val="55F828"/>
        </a:solidFill>
      </dgm:spPr>
    </dgm:pt>
    <dgm:pt modelId="{64774374-CD73-4FBD-B706-E10FF5EE1EA2}" type="pres">
      <dgm:prSet presAssocID="{E3EDEC7D-CC86-46B3-842F-501797252B9D}" presName="ParentSmallAccent" presStyleLbl="fgAcc1" presStyleIdx="0" presStyleCnt="3"/>
      <dgm:spPr/>
    </dgm:pt>
    <dgm:pt modelId="{4A8BAA4D-8C0E-457C-AD5A-D331A75008E3}" type="pres">
      <dgm:prSet presAssocID="{E3EDEC7D-CC86-46B3-842F-501797252B9D}" presName="Parent" presStyleLbl="revTx" presStyleIdx="0" presStyleCnt="1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4AFA601-C700-4977-B1AC-9A10DEC32C8A}" type="pres">
      <dgm:prSet presAssocID="{E3EDEC7D-CC86-46B3-842F-501797252B9D}" presName="childShape" presStyleCnt="0">
        <dgm:presLayoutVars>
          <dgm:chMax val="0"/>
          <dgm:chPref val="0"/>
        </dgm:presLayoutVars>
      </dgm:prSet>
      <dgm:spPr/>
    </dgm:pt>
    <dgm:pt modelId="{FE322776-28D5-49F4-BD4E-0CDB9747E061}" type="pres">
      <dgm:prSet presAssocID="{3CF11CEF-90E2-49FA-8287-B07AD11E7C49}" presName="childComposite" presStyleCnt="0">
        <dgm:presLayoutVars>
          <dgm:chMax val="0"/>
          <dgm:chPref val="0"/>
        </dgm:presLayoutVars>
      </dgm:prSet>
      <dgm:spPr/>
    </dgm:pt>
    <dgm:pt modelId="{2BFF9FE6-F2D1-46B9-8398-8DBCA9952352}" type="pres">
      <dgm:prSet presAssocID="{3CF11CEF-90E2-49FA-8287-B07AD11E7C49}" presName="ChildAccent" presStyleLbl="solidFgAcc1" presStyleIdx="0" presStyleCnt="7"/>
      <dgm:spPr/>
    </dgm:pt>
    <dgm:pt modelId="{AF750F53-EBC3-44C7-A3EA-CCF6BFFE9FDC}" type="pres">
      <dgm:prSet presAssocID="{3CF11CEF-90E2-49FA-8287-B07AD11E7C49}" presName="Child" presStyleLbl="revTx" presStyleIdx="1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ABB3B75-D9CC-4B63-806A-30EB92C8FF91}" type="pres">
      <dgm:prSet presAssocID="{E6A5DEA8-4AEA-4662-A4A0-4690C17294D2}" presName="childComposite" presStyleCnt="0">
        <dgm:presLayoutVars>
          <dgm:chMax val="0"/>
          <dgm:chPref val="0"/>
        </dgm:presLayoutVars>
      </dgm:prSet>
      <dgm:spPr/>
    </dgm:pt>
    <dgm:pt modelId="{3FF245FB-BE19-460B-81F5-F1BD8A13E806}" type="pres">
      <dgm:prSet presAssocID="{E6A5DEA8-4AEA-4662-A4A0-4690C17294D2}" presName="ChildAccent" presStyleLbl="solidFgAcc1" presStyleIdx="1" presStyleCnt="7"/>
      <dgm:spPr/>
    </dgm:pt>
    <dgm:pt modelId="{A45060AF-B8D2-420B-AFC5-B71509E6F8D9}" type="pres">
      <dgm:prSet presAssocID="{E6A5DEA8-4AEA-4662-A4A0-4690C17294D2}" presName="Child" presStyleLbl="revTx" presStyleIdx="2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6FEC7F9-85CC-459D-932E-78076B5E50EC}" type="pres">
      <dgm:prSet presAssocID="{E72AC191-3BB9-4D23-9C2B-9E4CD7C30C60}" presName="childComposite" presStyleCnt="0">
        <dgm:presLayoutVars>
          <dgm:chMax val="0"/>
          <dgm:chPref val="0"/>
        </dgm:presLayoutVars>
      </dgm:prSet>
      <dgm:spPr/>
    </dgm:pt>
    <dgm:pt modelId="{FA06DE0B-DD2F-4F67-93E4-70DB2A0F679F}" type="pres">
      <dgm:prSet presAssocID="{E72AC191-3BB9-4D23-9C2B-9E4CD7C30C60}" presName="ChildAccent" presStyleLbl="solidFgAcc1" presStyleIdx="2" presStyleCnt="7"/>
      <dgm:spPr/>
    </dgm:pt>
    <dgm:pt modelId="{383CFDEF-DC72-44E4-90AF-65C5BDC13757}" type="pres">
      <dgm:prSet presAssocID="{E72AC191-3BB9-4D23-9C2B-9E4CD7C30C60}" presName="Child" presStyleLbl="revTx" presStyleIdx="3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54A483-0B95-49B0-944A-C125F185CCBA}" type="pres">
      <dgm:prSet presAssocID="{35A4A4E7-130B-44DC-83BE-4837981A37B9}" presName="root" presStyleCnt="0">
        <dgm:presLayoutVars>
          <dgm:chMax/>
          <dgm:chPref/>
        </dgm:presLayoutVars>
      </dgm:prSet>
      <dgm:spPr/>
    </dgm:pt>
    <dgm:pt modelId="{4FC69268-680D-4EA0-8FB5-5673D67AE670}" type="pres">
      <dgm:prSet presAssocID="{35A4A4E7-130B-44DC-83BE-4837981A37B9}" presName="rootComposite" presStyleCnt="0">
        <dgm:presLayoutVars/>
      </dgm:prSet>
      <dgm:spPr/>
    </dgm:pt>
    <dgm:pt modelId="{D3021942-A8F4-4AD9-A8C9-9E7A301805E9}" type="pres">
      <dgm:prSet presAssocID="{35A4A4E7-130B-44DC-83BE-4837981A37B9}" presName="ParentAccent" presStyleLbl="alignNode1" presStyleIdx="1" presStyleCnt="3" custLinFactNeighborX="0" custLinFactNeighborY="5661"/>
      <dgm:spPr>
        <a:solidFill>
          <a:srgbClr val="55F828"/>
        </a:solidFill>
      </dgm:spPr>
    </dgm:pt>
    <dgm:pt modelId="{303032E5-8EDB-43CC-B991-260659B7C80D}" type="pres">
      <dgm:prSet presAssocID="{35A4A4E7-130B-44DC-83BE-4837981A37B9}" presName="ParentSmallAccent" presStyleLbl="fgAcc1" presStyleIdx="1" presStyleCnt="3" custLinFactNeighborX="11569" custLinFactNeighborY="-39097"/>
      <dgm:spPr/>
    </dgm:pt>
    <dgm:pt modelId="{237579BA-2781-4E72-B7BF-B259B8722B70}" type="pres">
      <dgm:prSet presAssocID="{35A4A4E7-130B-44DC-83BE-4837981A37B9}" presName="Parent" presStyleLbl="revTx" presStyleIdx="4" presStyleCnt="1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C51A692-64EC-43EE-A30E-D2F1EB0F5B7A}" type="pres">
      <dgm:prSet presAssocID="{35A4A4E7-130B-44DC-83BE-4837981A37B9}" presName="childShape" presStyleCnt="0">
        <dgm:presLayoutVars>
          <dgm:chMax val="0"/>
          <dgm:chPref val="0"/>
        </dgm:presLayoutVars>
      </dgm:prSet>
      <dgm:spPr/>
    </dgm:pt>
    <dgm:pt modelId="{3F1070D6-A391-46FC-9BD4-FFD71B2B2A5E}" type="pres">
      <dgm:prSet presAssocID="{0CF0D44A-D800-4801-A87E-1699383916C6}" presName="childComposite" presStyleCnt="0">
        <dgm:presLayoutVars>
          <dgm:chMax val="0"/>
          <dgm:chPref val="0"/>
        </dgm:presLayoutVars>
      </dgm:prSet>
      <dgm:spPr/>
    </dgm:pt>
    <dgm:pt modelId="{2C5C2255-E8B3-4B62-A63F-47424C2507E0}" type="pres">
      <dgm:prSet presAssocID="{0CF0D44A-D800-4801-A87E-1699383916C6}" presName="ChildAccent" presStyleLbl="solidFgAcc1" presStyleIdx="3" presStyleCnt="7"/>
      <dgm:spPr/>
    </dgm:pt>
    <dgm:pt modelId="{01C08D6F-AB7D-4FDA-AF43-B5DEF69DC791}" type="pres">
      <dgm:prSet presAssocID="{0CF0D44A-D800-4801-A87E-1699383916C6}" presName="Child" presStyleLbl="revTx" presStyleIdx="5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64A8766-7951-41EA-AC79-467C0B979CAB}" type="pres">
      <dgm:prSet presAssocID="{4B6111D7-6BC0-49C9-9ADB-115462C9D922}" presName="childComposite" presStyleCnt="0">
        <dgm:presLayoutVars>
          <dgm:chMax val="0"/>
          <dgm:chPref val="0"/>
        </dgm:presLayoutVars>
      </dgm:prSet>
      <dgm:spPr/>
    </dgm:pt>
    <dgm:pt modelId="{2ACC314C-042E-4DA5-B0DC-FE3C40E9263E}" type="pres">
      <dgm:prSet presAssocID="{4B6111D7-6BC0-49C9-9ADB-115462C9D922}" presName="ChildAccent" presStyleLbl="solidFgAcc1" presStyleIdx="4" presStyleCnt="7"/>
      <dgm:spPr/>
    </dgm:pt>
    <dgm:pt modelId="{930263A9-9BB4-47A6-A34E-7A6BE4798DB9}" type="pres">
      <dgm:prSet presAssocID="{4B6111D7-6BC0-49C9-9ADB-115462C9D922}" presName="Child" presStyleLbl="revTx" presStyleIdx="6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6B1119AA-5A5B-41DA-BCF7-75321A85DF1C}" type="pres">
      <dgm:prSet presAssocID="{A4A8C283-D292-4BC4-B83C-569C35F6FF01}" presName="root" presStyleCnt="0">
        <dgm:presLayoutVars>
          <dgm:chMax/>
          <dgm:chPref/>
        </dgm:presLayoutVars>
      </dgm:prSet>
      <dgm:spPr/>
    </dgm:pt>
    <dgm:pt modelId="{66430958-497B-4007-ABC9-6F2719E2F115}" type="pres">
      <dgm:prSet presAssocID="{A4A8C283-D292-4BC4-B83C-569C35F6FF01}" presName="rootComposite" presStyleCnt="0">
        <dgm:presLayoutVars/>
      </dgm:prSet>
      <dgm:spPr/>
    </dgm:pt>
    <dgm:pt modelId="{7D13FA59-D658-4421-80DD-645F564CB784}" type="pres">
      <dgm:prSet presAssocID="{A4A8C283-D292-4BC4-B83C-569C35F6FF01}" presName="ParentAccent" presStyleLbl="alignNode1" presStyleIdx="2" presStyleCnt="3"/>
      <dgm:spPr>
        <a:solidFill>
          <a:srgbClr val="55F828"/>
        </a:solidFill>
      </dgm:spPr>
    </dgm:pt>
    <dgm:pt modelId="{409B8D37-E6A7-47ED-8CFF-7FA5706694FA}" type="pres">
      <dgm:prSet presAssocID="{A4A8C283-D292-4BC4-B83C-569C35F6FF01}" presName="ParentSmallAccent" presStyleLbl="fgAcc1" presStyleIdx="2" presStyleCnt="3"/>
      <dgm:spPr/>
    </dgm:pt>
    <dgm:pt modelId="{2D439B2F-55EE-4CA3-BDAD-ACFF8A09F397}" type="pres">
      <dgm:prSet presAssocID="{A4A8C283-D292-4BC4-B83C-569C35F6FF01}" presName="Parent" presStyleLbl="revTx" presStyleIdx="7" presStyleCnt="10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CD421EC-DC24-48FC-BD88-13269693C45C}" type="pres">
      <dgm:prSet presAssocID="{A4A8C283-D292-4BC4-B83C-569C35F6FF01}" presName="childShape" presStyleCnt="0">
        <dgm:presLayoutVars>
          <dgm:chMax val="0"/>
          <dgm:chPref val="0"/>
        </dgm:presLayoutVars>
      </dgm:prSet>
      <dgm:spPr/>
    </dgm:pt>
    <dgm:pt modelId="{1C08FDEB-41AE-4685-B928-6107070CC87E}" type="pres">
      <dgm:prSet presAssocID="{FB9AA97B-4D36-403F-A2C3-71F6E649CA49}" presName="childComposite" presStyleCnt="0">
        <dgm:presLayoutVars>
          <dgm:chMax val="0"/>
          <dgm:chPref val="0"/>
        </dgm:presLayoutVars>
      </dgm:prSet>
      <dgm:spPr/>
    </dgm:pt>
    <dgm:pt modelId="{FD9747A4-3EA5-435C-80A8-4B706C16A6A9}" type="pres">
      <dgm:prSet presAssocID="{FB9AA97B-4D36-403F-A2C3-71F6E649CA49}" presName="ChildAccent" presStyleLbl="solidFgAcc1" presStyleIdx="5" presStyleCnt="7"/>
      <dgm:spPr/>
    </dgm:pt>
    <dgm:pt modelId="{5264E1C8-1E2D-4C82-841F-B217B976E093}" type="pres">
      <dgm:prSet presAssocID="{FB9AA97B-4D36-403F-A2C3-71F6E649CA49}" presName="Child" presStyleLbl="revTx" presStyleIdx="8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72E1B2CC-CEC6-4BD9-8D2B-BE83C00A5370}" type="pres">
      <dgm:prSet presAssocID="{D00CD714-C36E-44A7-BC53-2FAAF43BD8E2}" presName="childComposite" presStyleCnt="0">
        <dgm:presLayoutVars>
          <dgm:chMax val="0"/>
          <dgm:chPref val="0"/>
        </dgm:presLayoutVars>
      </dgm:prSet>
      <dgm:spPr/>
    </dgm:pt>
    <dgm:pt modelId="{B3512C7C-F3FD-4CEA-ACC0-FAF00813695D}" type="pres">
      <dgm:prSet presAssocID="{D00CD714-C36E-44A7-BC53-2FAAF43BD8E2}" presName="ChildAccent" presStyleLbl="solidFgAcc1" presStyleIdx="6" presStyleCnt="7"/>
      <dgm:spPr/>
    </dgm:pt>
    <dgm:pt modelId="{ABE71B8A-D838-42E6-8D51-733A386B602B}" type="pres">
      <dgm:prSet presAssocID="{D00CD714-C36E-44A7-BC53-2FAAF43BD8E2}" presName="Child" presStyleLbl="revTx" presStyleIdx="9" presStyleCnt="1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6D18A282-F78B-49FB-848F-BF24BE76D9E7}" srcId="{E46BEB02-9011-4BF0-9208-C24FB2080936}" destId="{35A4A4E7-130B-44DC-83BE-4837981A37B9}" srcOrd="1" destOrd="0" parTransId="{60AC1736-F4FD-4829-8997-3812D8A31824}" sibTransId="{98D00A21-FF17-404D-A2AA-976C2CC72B71}"/>
    <dgm:cxn modelId="{49D7713F-0829-4328-90B1-D29C29FD86C8}" type="presOf" srcId="{A4A8C283-D292-4BC4-B83C-569C35F6FF01}" destId="{2D439B2F-55EE-4CA3-BDAD-ACFF8A09F397}" srcOrd="0" destOrd="0" presId="urn:microsoft.com/office/officeart/2008/layout/SquareAccentList"/>
    <dgm:cxn modelId="{BB318B4D-034E-4D36-8CF4-BF37C5E5A918}" type="presOf" srcId="{E3EDEC7D-CC86-46B3-842F-501797252B9D}" destId="{4A8BAA4D-8C0E-457C-AD5A-D331A75008E3}" srcOrd="0" destOrd="0" presId="urn:microsoft.com/office/officeart/2008/layout/SquareAccentList"/>
    <dgm:cxn modelId="{A27667AC-3B79-4B8E-9C18-4BC8DBFDBB51}" srcId="{E46BEB02-9011-4BF0-9208-C24FB2080936}" destId="{A4A8C283-D292-4BC4-B83C-569C35F6FF01}" srcOrd="2" destOrd="0" parTransId="{71953A1C-914B-4D92-857C-414BD52E4731}" sibTransId="{159840CE-41E7-46E2-8E74-D6DC768EEA7A}"/>
    <dgm:cxn modelId="{9841A678-C4F0-47BF-8C8D-EA3A7773BA98}" type="presOf" srcId="{E72AC191-3BB9-4D23-9C2B-9E4CD7C30C60}" destId="{383CFDEF-DC72-44E4-90AF-65C5BDC13757}" srcOrd="0" destOrd="0" presId="urn:microsoft.com/office/officeart/2008/layout/SquareAccentList"/>
    <dgm:cxn modelId="{CFACE7CD-CC28-4C3D-A9A3-BE8A996388B4}" srcId="{35A4A4E7-130B-44DC-83BE-4837981A37B9}" destId="{0CF0D44A-D800-4801-A87E-1699383916C6}" srcOrd="0" destOrd="0" parTransId="{DDFA96D2-7D96-4190-9DC0-F21BD2D9B333}" sibTransId="{E9D8A877-7B9A-4CCD-AB95-0785E008AE36}"/>
    <dgm:cxn modelId="{B975FB50-F5B4-499F-B3D1-D0A721FE4973}" type="presOf" srcId="{E46BEB02-9011-4BF0-9208-C24FB2080936}" destId="{97142F43-61AE-4FEF-A52B-6D0616F69C16}" srcOrd="0" destOrd="0" presId="urn:microsoft.com/office/officeart/2008/layout/SquareAccentList"/>
    <dgm:cxn modelId="{754A2F96-21B1-46DC-BFA6-6172E942428C}" type="presOf" srcId="{35A4A4E7-130B-44DC-83BE-4837981A37B9}" destId="{237579BA-2781-4E72-B7BF-B259B8722B70}" srcOrd="0" destOrd="0" presId="urn:microsoft.com/office/officeart/2008/layout/SquareAccentList"/>
    <dgm:cxn modelId="{26ECAD6D-D49F-42B3-8D04-5DD28E536437}" type="presOf" srcId="{4B6111D7-6BC0-49C9-9ADB-115462C9D922}" destId="{930263A9-9BB4-47A6-A34E-7A6BE4798DB9}" srcOrd="0" destOrd="0" presId="urn:microsoft.com/office/officeart/2008/layout/SquareAccentList"/>
    <dgm:cxn modelId="{A0212658-4FB2-4046-99B6-8F96062AEB6D}" type="presOf" srcId="{3CF11CEF-90E2-49FA-8287-B07AD11E7C49}" destId="{AF750F53-EBC3-44C7-A3EA-CCF6BFFE9FDC}" srcOrd="0" destOrd="0" presId="urn:microsoft.com/office/officeart/2008/layout/SquareAccentList"/>
    <dgm:cxn modelId="{0D964EA0-B2CF-4680-BC0A-77C808EBA844}" srcId="{A4A8C283-D292-4BC4-B83C-569C35F6FF01}" destId="{D00CD714-C36E-44A7-BC53-2FAAF43BD8E2}" srcOrd="1" destOrd="0" parTransId="{A63E753B-9FF6-4F6B-BBB5-B7274A11E8F1}" sibTransId="{41AD366A-19E0-4838-9511-B89144D0BD53}"/>
    <dgm:cxn modelId="{0295C1C6-9A81-460C-A820-CD98E427F22E}" srcId="{A4A8C283-D292-4BC4-B83C-569C35F6FF01}" destId="{FB9AA97B-4D36-403F-A2C3-71F6E649CA49}" srcOrd="0" destOrd="0" parTransId="{113E8E12-90EC-4FFF-B380-76E5EF1956C8}" sibTransId="{4862A818-9432-4B4D-B77A-00FD9B6AF0E3}"/>
    <dgm:cxn modelId="{BA266E26-C9B6-46F5-93B9-1E614B37121D}" srcId="{E3EDEC7D-CC86-46B3-842F-501797252B9D}" destId="{E72AC191-3BB9-4D23-9C2B-9E4CD7C30C60}" srcOrd="2" destOrd="0" parTransId="{B718DE84-FB1D-44F0-8D02-0FDE93EBF79F}" sibTransId="{6568551C-8677-4292-AF0F-F321DD6EADC0}"/>
    <dgm:cxn modelId="{65018648-BEA1-4E92-A2B2-FC8D0B812DDD}" type="presOf" srcId="{FB9AA97B-4D36-403F-A2C3-71F6E649CA49}" destId="{5264E1C8-1E2D-4C82-841F-B217B976E093}" srcOrd="0" destOrd="0" presId="urn:microsoft.com/office/officeart/2008/layout/SquareAccentList"/>
    <dgm:cxn modelId="{C2F1D979-5877-40D2-BC18-1CB7B0D23F25}" srcId="{35A4A4E7-130B-44DC-83BE-4837981A37B9}" destId="{4B6111D7-6BC0-49C9-9ADB-115462C9D922}" srcOrd="1" destOrd="0" parTransId="{FD6C9646-06F7-4757-8156-414252F51D45}" sibTransId="{CE4EB6D0-0C01-4DBE-871B-093F51A5E557}"/>
    <dgm:cxn modelId="{D89EC4D3-078D-4AA8-A1F0-6CE40A87D360}" srcId="{E3EDEC7D-CC86-46B3-842F-501797252B9D}" destId="{E6A5DEA8-4AEA-4662-A4A0-4690C17294D2}" srcOrd="1" destOrd="0" parTransId="{BEFCBBD9-918B-438D-A7E0-936D0CB9A331}" sibTransId="{976763A4-32AA-4F8A-B1D7-72D35D051CB0}"/>
    <dgm:cxn modelId="{4D9BA8BB-D10D-48C5-9483-5BBDBD4230AB}" type="presOf" srcId="{E6A5DEA8-4AEA-4662-A4A0-4690C17294D2}" destId="{A45060AF-B8D2-420B-AFC5-B71509E6F8D9}" srcOrd="0" destOrd="0" presId="urn:microsoft.com/office/officeart/2008/layout/SquareAccentList"/>
    <dgm:cxn modelId="{EA922817-C269-4062-910A-87E1B8D83242}" srcId="{E3EDEC7D-CC86-46B3-842F-501797252B9D}" destId="{3CF11CEF-90E2-49FA-8287-B07AD11E7C49}" srcOrd="0" destOrd="0" parTransId="{70C450CC-E8A1-42D8-A021-A05B01129CBD}" sibTransId="{7E138BCD-118D-4B9A-B63A-60B40021B26B}"/>
    <dgm:cxn modelId="{33E5313F-F47B-48D5-9F8D-9F96929A7FDE}" type="presOf" srcId="{0CF0D44A-D800-4801-A87E-1699383916C6}" destId="{01C08D6F-AB7D-4FDA-AF43-B5DEF69DC791}" srcOrd="0" destOrd="0" presId="urn:microsoft.com/office/officeart/2008/layout/SquareAccentList"/>
    <dgm:cxn modelId="{48471683-E75E-46D2-A363-33CE4CF1AA95}" type="presOf" srcId="{D00CD714-C36E-44A7-BC53-2FAAF43BD8E2}" destId="{ABE71B8A-D838-42E6-8D51-733A386B602B}" srcOrd="0" destOrd="0" presId="urn:microsoft.com/office/officeart/2008/layout/SquareAccentList"/>
    <dgm:cxn modelId="{2043F602-2312-4D9C-8F68-5181B8C618DD}" srcId="{E46BEB02-9011-4BF0-9208-C24FB2080936}" destId="{E3EDEC7D-CC86-46B3-842F-501797252B9D}" srcOrd="0" destOrd="0" parTransId="{FDBDA2D0-F713-4C44-8595-59FFE4FE1384}" sibTransId="{469F914C-BF66-460D-AED5-0C252EB1574F}"/>
    <dgm:cxn modelId="{2072C711-0DC6-4FA1-913E-1D80173D7BBD}" type="presParOf" srcId="{97142F43-61AE-4FEF-A52B-6D0616F69C16}" destId="{E0409BEE-3F95-4DAC-B1B4-65382BFA1DE7}" srcOrd="0" destOrd="0" presId="urn:microsoft.com/office/officeart/2008/layout/SquareAccentList"/>
    <dgm:cxn modelId="{A161E467-1966-43EF-B169-F5E0266C594A}" type="presParOf" srcId="{E0409BEE-3F95-4DAC-B1B4-65382BFA1DE7}" destId="{AAE88CDD-B2FC-470F-853D-35D2E85654DC}" srcOrd="0" destOrd="0" presId="urn:microsoft.com/office/officeart/2008/layout/SquareAccentList"/>
    <dgm:cxn modelId="{DCAC68B9-10F4-42C7-93E8-5A5B3A8D384E}" type="presParOf" srcId="{AAE88CDD-B2FC-470F-853D-35D2E85654DC}" destId="{15A08F4D-E3E4-4913-B349-ED310CA9B2BF}" srcOrd="0" destOrd="0" presId="urn:microsoft.com/office/officeart/2008/layout/SquareAccentList"/>
    <dgm:cxn modelId="{CDF1C4A1-069D-4E89-893D-AB25C7D10447}" type="presParOf" srcId="{AAE88CDD-B2FC-470F-853D-35D2E85654DC}" destId="{64774374-CD73-4FBD-B706-E10FF5EE1EA2}" srcOrd="1" destOrd="0" presId="urn:microsoft.com/office/officeart/2008/layout/SquareAccentList"/>
    <dgm:cxn modelId="{A830D4EE-F6C9-43DC-9850-9A2EC23B9B5D}" type="presParOf" srcId="{AAE88CDD-B2FC-470F-853D-35D2E85654DC}" destId="{4A8BAA4D-8C0E-457C-AD5A-D331A75008E3}" srcOrd="2" destOrd="0" presId="urn:microsoft.com/office/officeart/2008/layout/SquareAccentList"/>
    <dgm:cxn modelId="{1E4A28CE-79BE-427C-A537-CAA3D02C00E7}" type="presParOf" srcId="{E0409BEE-3F95-4DAC-B1B4-65382BFA1DE7}" destId="{14AFA601-C700-4977-B1AC-9A10DEC32C8A}" srcOrd="1" destOrd="0" presId="urn:microsoft.com/office/officeart/2008/layout/SquareAccentList"/>
    <dgm:cxn modelId="{2401A53A-F315-43AC-9616-CC4D44082DD1}" type="presParOf" srcId="{14AFA601-C700-4977-B1AC-9A10DEC32C8A}" destId="{FE322776-28D5-49F4-BD4E-0CDB9747E061}" srcOrd="0" destOrd="0" presId="urn:microsoft.com/office/officeart/2008/layout/SquareAccentList"/>
    <dgm:cxn modelId="{77922CD8-B637-4F76-A77C-A14334972D2B}" type="presParOf" srcId="{FE322776-28D5-49F4-BD4E-0CDB9747E061}" destId="{2BFF9FE6-F2D1-46B9-8398-8DBCA9952352}" srcOrd="0" destOrd="0" presId="urn:microsoft.com/office/officeart/2008/layout/SquareAccentList"/>
    <dgm:cxn modelId="{ED1CC2A9-4F0E-4F65-97E3-0F32291D0AF4}" type="presParOf" srcId="{FE322776-28D5-49F4-BD4E-0CDB9747E061}" destId="{AF750F53-EBC3-44C7-A3EA-CCF6BFFE9FDC}" srcOrd="1" destOrd="0" presId="urn:microsoft.com/office/officeart/2008/layout/SquareAccentList"/>
    <dgm:cxn modelId="{F0B92EE0-714E-43B0-86E1-9CAD655B2BBA}" type="presParOf" srcId="{14AFA601-C700-4977-B1AC-9A10DEC32C8A}" destId="{CABB3B75-D9CC-4B63-806A-30EB92C8FF91}" srcOrd="1" destOrd="0" presId="urn:microsoft.com/office/officeart/2008/layout/SquareAccentList"/>
    <dgm:cxn modelId="{74F147D6-E026-41B5-A2D3-7D5D882132FC}" type="presParOf" srcId="{CABB3B75-D9CC-4B63-806A-30EB92C8FF91}" destId="{3FF245FB-BE19-460B-81F5-F1BD8A13E806}" srcOrd="0" destOrd="0" presId="urn:microsoft.com/office/officeart/2008/layout/SquareAccentList"/>
    <dgm:cxn modelId="{A1D012DA-D2D8-4323-8BDE-7978D9F2EB3A}" type="presParOf" srcId="{CABB3B75-D9CC-4B63-806A-30EB92C8FF91}" destId="{A45060AF-B8D2-420B-AFC5-B71509E6F8D9}" srcOrd="1" destOrd="0" presId="urn:microsoft.com/office/officeart/2008/layout/SquareAccentList"/>
    <dgm:cxn modelId="{60837F99-9D10-4F5F-9F19-36766D7F1092}" type="presParOf" srcId="{14AFA601-C700-4977-B1AC-9A10DEC32C8A}" destId="{E6FEC7F9-85CC-459D-932E-78076B5E50EC}" srcOrd="2" destOrd="0" presId="urn:microsoft.com/office/officeart/2008/layout/SquareAccentList"/>
    <dgm:cxn modelId="{C546302B-852F-48A6-BDB9-A5432E8EC527}" type="presParOf" srcId="{E6FEC7F9-85CC-459D-932E-78076B5E50EC}" destId="{FA06DE0B-DD2F-4F67-93E4-70DB2A0F679F}" srcOrd="0" destOrd="0" presId="urn:microsoft.com/office/officeart/2008/layout/SquareAccentList"/>
    <dgm:cxn modelId="{A3C04AEB-2B19-4D9E-A8D8-4CE70E5AAA58}" type="presParOf" srcId="{E6FEC7F9-85CC-459D-932E-78076B5E50EC}" destId="{383CFDEF-DC72-44E4-90AF-65C5BDC13757}" srcOrd="1" destOrd="0" presId="urn:microsoft.com/office/officeart/2008/layout/SquareAccentList"/>
    <dgm:cxn modelId="{B96F9047-F85E-4689-964C-645074AF41AD}" type="presParOf" srcId="{97142F43-61AE-4FEF-A52B-6D0616F69C16}" destId="{0054A483-0B95-49B0-944A-C125F185CCBA}" srcOrd="1" destOrd="0" presId="urn:microsoft.com/office/officeart/2008/layout/SquareAccentList"/>
    <dgm:cxn modelId="{66313B4F-6E36-46D9-AB49-D8669D3CA7EF}" type="presParOf" srcId="{0054A483-0B95-49B0-944A-C125F185CCBA}" destId="{4FC69268-680D-4EA0-8FB5-5673D67AE670}" srcOrd="0" destOrd="0" presId="urn:microsoft.com/office/officeart/2008/layout/SquareAccentList"/>
    <dgm:cxn modelId="{7ABAB8E9-17E5-4C35-BC49-7A55CBA62855}" type="presParOf" srcId="{4FC69268-680D-4EA0-8FB5-5673D67AE670}" destId="{D3021942-A8F4-4AD9-A8C9-9E7A301805E9}" srcOrd="0" destOrd="0" presId="urn:microsoft.com/office/officeart/2008/layout/SquareAccentList"/>
    <dgm:cxn modelId="{7B2F63DC-98F2-4535-BFE5-CCA736266127}" type="presParOf" srcId="{4FC69268-680D-4EA0-8FB5-5673D67AE670}" destId="{303032E5-8EDB-43CC-B991-260659B7C80D}" srcOrd="1" destOrd="0" presId="urn:microsoft.com/office/officeart/2008/layout/SquareAccentList"/>
    <dgm:cxn modelId="{772EF9B2-00FE-4981-9608-B7DCC550BD65}" type="presParOf" srcId="{4FC69268-680D-4EA0-8FB5-5673D67AE670}" destId="{237579BA-2781-4E72-B7BF-B259B8722B70}" srcOrd="2" destOrd="0" presId="urn:microsoft.com/office/officeart/2008/layout/SquareAccentList"/>
    <dgm:cxn modelId="{7B7F6D06-9D1B-4E6E-B4E2-FD2EC3F73C22}" type="presParOf" srcId="{0054A483-0B95-49B0-944A-C125F185CCBA}" destId="{EC51A692-64EC-43EE-A30E-D2F1EB0F5B7A}" srcOrd="1" destOrd="0" presId="urn:microsoft.com/office/officeart/2008/layout/SquareAccentList"/>
    <dgm:cxn modelId="{8C6DEF86-5578-487A-9AE6-86B12F9FBBCC}" type="presParOf" srcId="{EC51A692-64EC-43EE-A30E-D2F1EB0F5B7A}" destId="{3F1070D6-A391-46FC-9BD4-FFD71B2B2A5E}" srcOrd="0" destOrd="0" presId="urn:microsoft.com/office/officeart/2008/layout/SquareAccentList"/>
    <dgm:cxn modelId="{5207708E-C710-4A48-A145-5DBF23BF9892}" type="presParOf" srcId="{3F1070D6-A391-46FC-9BD4-FFD71B2B2A5E}" destId="{2C5C2255-E8B3-4B62-A63F-47424C2507E0}" srcOrd="0" destOrd="0" presId="urn:microsoft.com/office/officeart/2008/layout/SquareAccentList"/>
    <dgm:cxn modelId="{11FAB3F0-AE5F-4F8C-84C1-AF3E9197C4E4}" type="presParOf" srcId="{3F1070D6-A391-46FC-9BD4-FFD71B2B2A5E}" destId="{01C08D6F-AB7D-4FDA-AF43-B5DEF69DC791}" srcOrd="1" destOrd="0" presId="urn:microsoft.com/office/officeart/2008/layout/SquareAccentList"/>
    <dgm:cxn modelId="{BE42B79F-86A2-426C-88FF-AACE89BD94A0}" type="presParOf" srcId="{EC51A692-64EC-43EE-A30E-D2F1EB0F5B7A}" destId="{964A8766-7951-41EA-AC79-467C0B979CAB}" srcOrd="1" destOrd="0" presId="urn:microsoft.com/office/officeart/2008/layout/SquareAccentList"/>
    <dgm:cxn modelId="{A9BD6AEA-C180-43C0-AC53-C0705D820CF6}" type="presParOf" srcId="{964A8766-7951-41EA-AC79-467C0B979CAB}" destId="{2ACC314C-042E-4DA5-B0DC-FE3C40E9263E}" srcOrd="0" destOrd="0" presId="urn:microsoft.com/office/officeart/2008/layout/SquareAccentList"/>
    <dgm:cxn modelId="{91B31B49-6B5F-47EB-AE94-38A2773D2912}" type="presParOf" srcId="{964A8766-7951-41EA-AC79-467C0B979CAB}" destId="{930263A9-9BB4-47A6-A34E-7A6BE4798DB9}" srcOrd="1" destOrd="0" presId="urn:microsoft.com/office/officeart/2008/layout/SquareAccentList"/>
    <dgm:cxn modelId="{373822AA-A82E-4BAA-8D97-71D9121BA946}" type="presParOf" srcId="{97142F43-61AE-4FEF-A52B-6D0616F69C16}" destId="{6B1119AA-5A5B-41DA-BCF7-75321A85DF1C}" srcOrd="2" destOrd="0" presId="urn:microsoft.com/office/officeart/2008/layout/SquareAccentList"/>
    <dgm:cxn modelId="{7D2FEAF9-875D-4529-B4EF-B969B8C966F5}" type="presParOf" srcId="{6B1119AA-5A5B-41DA-BCF7-75321A85DF1C}" destId="{66430958-497B-4007-ABC9-6F2719E2F115}" srcOrd="0" destOrd="0" presId="urn:microsoft.com/office/officeart/2008/layout/SquareAccentList"/>
    <dgm:cxn modelId="{902D66BF-6E09-4C0F-9E2F-DF42AAF8A2C7}" type="presParOf" srcId="{66430958-497B-4007-ABC9-6F2719E2F115}" destId="{7D13FA59-D658-4421-80DD-645F564CB784}" srcOrd="0" destOrd="0" presId="urn:microsoft.com/office/officeart/2008/layout/SquareAccentList"/>
    <dgm:cxn modelId="{5365FF8B-7E6C-412F-966B-8192EB6A6A12}" type="presParOf" srcId="{66430958-497B-4007-ABC9-6F2719E2F115}" destId="{409B8D37-E6A7-47ED-8CFF-7FA5706694FA}" srcOrd="1" destOrd="0" presId="urn:microsoft.com/office/officeart/2008/layout/SquareAccentList"/>
    <dgm:cxn modelId="{CD339519-1884-4D56-8CDA-BF784D87E8D8}" type="presParOf" srcId="{66430958-497B-4007-ABC9-6F2719E2F115}" destId="{2D439B2F-55EE-4CA3-BDAD-ACFF8A09F397}" srcOrd="2" destOrd="0" presId="urn:microsoft.com/office/officeart/2008/layout/SquareAccentList"/>
    <dgm:cxn modelId="{4DE11635-10B9-4A31-A249-65636D2A58D6}" type="presParOf" srcId="{6B1119AA-5A5B-41DA-BCF7-75321A85DF1C}" destId="{1CD421EC-DC24-48FC-BD88-13269693C45C}" srcOrd="1" destOrd="0" presId="urn:microsoft.com/office/officeart/2008/layout/SquareAccentList"/>
    <dgm:cxn modelId="{5024609B-C3E8-4DB9-8E3B-DE4FEAD93F25}" type="presParOf" srcId="{1CD421EC-DC24-48FC-BD88-13269693C45C}" destId="{1C08FDEB-41AE-4685-B928-6107070CC87E}" srcOrd="0" destOrd="0" presId="urn:microsoft.com/office/officeart/2008/layout/SquareAccentList"/>
    <dgm:cxn modelId="{25E16C83-069D-451A-A66B-AD515E42A77A}" type="presParOf" srcId="{1C08FDEB-41AE-4685-B928-6107070CC87E}" destId="{FD9747A4-3EA5-435C-80A8-4B706C16A6A9}" srcOrd="0" destOrd="0" presId="urn:microsoft.com/office/officeart/2008/layout/SquareAccentList"/>
    <dgm:cxn modelId="{9B5993C3-A120-4BD8-96BB-EE4AE2540F47}" type="presParOf" srcId="{1C08FDEB-41AE-4685-B928-6107070CC87E}" destId="{5264E1C8-1E2D-4C82-841F-B217B976E093}" srcOrd="1" destOrd="0" presId="urn:microsoft.com/office/officeart/2008/layout/SquareAccentList"/>
    <dgm:cxn modelId="{51382C36-BCE2-4B40-BA43-91CF5AD42FFD}" type="presParOf" srcId="{1CD421EC-DC24-48FC-BD88-13269693C45C}" destId="{72E1B2CC-CEC6-4BD9-8D2B-BE83C00A5370}" srcOrd="1" destOrd="0" presId="urn:microsoft.com/office/officeart/2008/layout/SquareAccentList"/>
    <dgm:cxn modelId="{4085CB3C-98E1-44DC-898E-01D86D83A693}" type="presParOf" srcId="{72E1B2CC-CEC6-4BD9-8D2B-BE83C00A5370}" destId="{B3512C7C-F3FD-4CEA-ACC0-FAF00813695D}" srcOrd="0" destOrd="0" presId="urn:microsoft.com/office/officeart/2008/layout/SquareAccentList"/>
    <dgm:cxn modelId="{FF50F9E2-0A18-43CA-81A9-59D7FBFB55AD}" type="presParOf" srcId="{72E1B2CC-CEC6-4BD9-8D2B-BE83C00A5370}" destId="{ABE71B8A-D838-42E6-8D51-733A386B602B}" srcOrd="1" destOrd="0" presId="urn:microsoft.com/office/officeart/2008/layout/SquareAccentList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46BEB02-9011-4BF0-9208-C24FB2080936}" type="doc">
      <dgm:prSet loTypeId="urn:microsoft.com/office/officeart/2008/layout/SquareAccentList" loCatId="list" qsTypeId="urn:microsoft.com/office/officeart/2005/8/quickstyle/simple1" qsCatId="simple" csTypeId="urn:microsoft.com/office/officeart/2005/8/colors/accent6_3" csCatId="accent6" phldr="1"/>
      <dgm:spPr/>
      <dgm:t>
        <a:bodyPr/>
        <a:lstStyle/>
        <a:p>
          <a:endParaRPr lang="es-MX"/>
        </a:p>
      </dgm:t>
    </dgm:pt>
    <dgm:pt modelId="{E3EDEC7D-CC86-46B3-842F-501797252B9D}">
      <dgm:prSet phldrT="[Texto]"/>
      <dgm:spPr/>
      <dgm:t>
        <a:bodyPr/>
        <a:lstStyle/>
        <a:p>
          <a:r>
            <a:rPr lang="es-ES" dirty="0"/>
            <a:t>Ampliación en número y cobertura espacial, de los dispositivos tecnológicos del C5</a:t>
          </a:r>
          <a:endParaRPr lang="es-MX" dirty="0"/>
        </a:p>
      </dgm:t>
    </dgm:pt>
    <dgm:pt modelId="{FDBDA2D0-F713-4C44-8595-59FFE4FE1384}" type="parTrans" cxnId="{2043F602-2312-4D9C-8F68-5181B8C618DD}">
      <dgm:prSet/>
      <dgm:spPr/>
      <dgm:t>
        <a:bodyPr/>
        <a:lstStyle/>
        <a:p>
          <a:endParaRPr lang="es-MX"/>
        </a:p>
      </dgm:t>
    </dgm:pt>
    <dgm:pt modelId="{469F914C-BF66-460D-AED5-0C252EB1574F}" type="sibTrans" cxnId="{2043F602-2312-4D9C-8F68-5181B8C618DD}">
      <dgm:prSet/>
      <dgm:spPr/>
      <dgm:t>
        <a:bodyPr/>
        <a:lstStyle/>
        <a:p>
          <a:endParaRPr lang="es-MX"/>
        </a:p>
      </dgm:t>
    </dgm:pt>
    <dgm:pt modelId="{3CF11CEF-90E2-49FA-8287-B07AD11E7C49}">
      <dgm:prSet phldrT="[Texto]"/>
      <dgm:spPr/>
      <dgm:t>
        <a:bodyPr/>
        <a:lstStyle/>
        <a:p>
          <a:r>
            <a:rPr lang="es-MX" dirty="0"/>
            <a:t>Incrementar número de dispositivos tecnológicos del C5 (cámaras, altavoces, botones de auxilio, alertas, lectura de placas)</a:t>
          </a:r>
        </a:p>
      </dgm:t>
    </dgm:pt>
    <dgm:pt modelId="{70C450CC-E8A1-42D8-A021-A05B01129CBD}" type="parTrans" cxnId="{EA922817-C269-4062-910A-87E1B8D83242}">
      <dgm:prSet/>
      <dgm:spPr/>
      <dgm:t>
        <a:bodyPr/>
        <a:lstStyle/>
        <a:p>
          <a:endParaRPr lang="es-MX"/>
        </a:p>
      </dgm:t>
    </dgm:pt>
    <dgm:pt modelId="{7E138BCD-118D-4B9A-B63A-60B40021B26B}" type="sibTrans" cxnId="{EA922817-C269-4062-910A-87E1B8D83242}">
      <dgm:prSet/>
      <dgm:spPr/>
      <dgm:t>
        <a:bodyPr/>
        <a:lstStyle/>
        <a:p>
          <a:endParaRPr lang="es-MX"/>
        </a:p>
      </dgm:t>
    </dgm:pt>
    <dgm:pt modelId="{E6A5DEA8-4AEA-4662-A4A0-4690C17294D2}">
      <dgm:prSet phldrT="[Texto]"/>
      <dgm:spPr/>
      <dgm:t>
        <a:bodyPr/>
        <a:lstStyle/>
        <a:p>
          <a:r>
            <a:rPr lang="es-ES" dirty="0" smtClean="0"/>
            <a:t>Lograr </a:t>
          </a:r>
          <a:r>
            <a:rPr lang="es-ES" dirty="0"/>
            <a:t>la conectividad </a:t>
          </a:r>
          <a:r>
            <a:rPr lang="es-ES" dirty="0" smtClean="0"/>
            <a:t> funcional del </a:t>
          </a:r>
          <a:r>
            <a:rPr lang="es-ES" dirty="0"/>
            <a:t>sistema de monitoreo de la ciudad a los sistemas de videovigilancia privados (Sistemas privados conectados)</a:t>
          </a:r>
          <a:endParaRPr lang="es-MX" dirty="0"/>
        </a:p>
      </dgm:t>
    </dgm:pt>
    <dgm:pt modelId="{BEFCBBD9-918B-438D-A7E0-936D0CB9A331}" type="parTrans" cxnId="{D89EC4D3-078D-4AA8-A1F0-6CE40A87D360}">
      <dgm:prSet/>
      <dgm:spPr/>
      <dgm:t>
        <a:bodyPr/>
        <a:lstStyle/>
        <a:p>
          <a:endParaRPr lang="es-MX"/>
        </a:p>
      </dgm:t>
    </dgm:pt>
    <dgm:pt modelId="{976763A4-32AA-4F8A-B1D7-72D35D051CB0}" type="sibTrans" cxnId="{D89EC4D3-078D-4AA8-A1F0-6CE40A87D360}">
      <dgm:prSet/>
      <dgm:spPr/>
      <dgm:t>
        <a:bodyPr/>
        <a:lstStyle/>
        <a:p>
          <a:endParaRPr lang="es-MX"/>
        </a:p>
      </dgm:t>
    </dgm:pt>
    <dgm:pt modelId="{35A4A4E7-130B-44DC-83BE-4837981A37B9}">
      <dgm:prSet phldrT="[Texto]"/>
      <dgm:spPr/>
      <dgm:t>
        <a:bodyPr/>
        <a:lstStyle/>
        <a:p>
          <a:r>
            <a:rPr lang="es-ES" dirty="0"/>
            <a:t>Generación y mejoramiento de formas de contacto </a:t>
          </a:r>
          <a:r>
            <a:rPr lang="es-ES" dirty="0" smtClean="0"/>
            <a:t>ciudadano </a:t>
          </a:r>
          <a:endParaRPr lang="es-MX" dirty="0"/>
        </a:p>
      </dgm:t>
    </dgm:pt>
    <dgm:pt modelId="{60AC1736-F4FD-4829-8997-3812D8A31824}" type="parTrans" cxnId="{6D18A282-F78B-49FB-848F-BF24BE76D9E7}">
      <dgm:prSet/>
      <dgm:spPr/>
      <dgm:t>
        <a:bodyPr/>
        <a:lstStyle/>
        <a:p>
          <a:endParaRPr lang="es-MX"/>
        </a:p>
      </dgm:t>
    </dgm:pt>
    <dgm:pt modelId="{98D00A21-FF17-404D-A2AA-976C2CC72B71}" type="sibTrans" cxnId="{6D18A282-F78B-49FB-848F-BF24BE76D9E7}">
      <dgm:prSet/>
      <dgm:spPr/>
      <dgm:t>
        <a:bodyPr/>
        <a:lstStyle/>
        <a:p>
          <a:endParaRPr lang="es-MX"/>
        </a:p>
      </dgm:t>
    </dgm:pt>
    <dgm:pt modelId="{D31ADA59-1B81-464E-8343-3E9A6750580F}">
      <dgm:prSet phldrT="[Texto]"/>
      <dgm:spPr/>
      <dgm:t>
        <a:bodyPr/>
        <a:lstStyle/>
        <a:p>
          <a:r>
            <a:rPr lang="es-MX" dirty="0"/>
            <a:t>Integrar a los sistemas de comunicación del C5 nuevas formas de contacto ciudadano como: aplicaciones digitales, páginas web</a:t>
          </a:r>
        </a:p>
      </dgm:t>
    </dgm:pt>
    <dgm:pt modelId="{61175A88-3406-43DD-B660-7A03E29B3224}" type="parTrans" cxnId="{9FFA92A5-1151-431C-B75D-205C373768D9}">
      <dgm:prSet/>
      <dgm:spPr/>
      <dgm:t>
        <a:bodyPr/>
        <a:lstStyle/>
        <a:p>
          <a:endParaRPr lang="es-MX"/>
        </a:p>
      </dgm:t>
    </dgm:pt>
    <dgm:pt modelId="{AB1FADD5-D3B8-4F77-85AF-EBB52244359A}" type="sibTrans" cxnId="{9FFA92A5-1151-431C-B75D-205C373768D9}">
      <dgm:prSet/>
      <dgm:spPr/>
      <dgm:t>
        <a:bodyPr/>
        <a:lstStyle/>
        <a:p>
          <a:endParaRPr lang="es-MX"/>
        </a:p>
      </dgm:t>
    </dgm:pt>
    <dgm:pt modelId="{D46B9E1E-B719-4E32-A38F-480BF1A8ACB1}">
      <dgm:prSet phldrT="[Texto]"/>
      <dgm:spPr/>
      <dgm:t>
        <a:bodyPr/>
        <a:lstStyle/>
        <a:p>
          <a:r>
            <a:rPr lang="es-MX" dirty="0" smtClean="0"/>
            <a:t>Concretar sistemas </a:t>
          </a:r>
          <a:r>
            <a:rPr lang="es-MX" dirty="0"/>
            <a:t>de comunicación interinstitucionales eficaces</a:t>
          </a:r>
        </a:p>
      </dgm:t>
    </dgm:pt>
    <dgm:pt modelId="{5F78A657-8BA6-48B0-B3BC-B63A243D4438}" type="parTrans" cxnId="{04C96A8A-ED03-48E9-BF5C-E55FF9312A67}">
      <dgm:prSet/>
      <dgm:spPr/>
      <dgm:t>
        <a:bodyPr/>
        <a:lstStyle/>
        <a:p>
          <a:endParaRPr lang="es-MX"/>
        </a:p>
      </dgm:t>
    </dgm:pt>
    <dgm:pt modelId="{9EDDADD0-1401-4723-9162-7E61B7BFBAF1}" type="sibTrans" cxnId="{04C96A8A-ED03-48E9-BF5C-E55FF9312A67}">
      <dgm:prSet/>
      <dgm:spPr/>
      <dgm:t>
        <a:bodyPr/>
        <a:lstStyle/>
        <a:p>
          <a:endParaRPr lang="es-MX"/>
        </a:p>
      </dgm:t>
    </dgm:pt>
    <dgm:pt modelId="{B1C7BAD3-2C5A-493D-88AA-EDEA3928473E}">
      <dgm:prSet phldrT="[Texto]"/>
      <dgm:spPr/>
      <dgm:t>
        <a:bodyPr/>
        <a:lstStyle/>
        <a:p>
          <a:r>
            <a:rPr lang="es-ES" dirty="0"/>
            <a:t>Instalación de sensores múltiples y expansibles para la gestión de cualquier incidente urbano</a:t>
          </a:r>
          <a:endParaRPr lang="es-MX" dirty="0"/>
        </a:p>
      </dgm:t>
    </dgm:pt>
    <dgm:pt modelId="{A77656EA-6CC6-4224-A51D-C07AFE79910A}" type="parTrans" cxnId="{D19EB017-A000-46E4-9C16-C71D9B454D64}">
      <dgm:prSet/>
      <dgm:spPr/>
      <dgm:t>
        <a:bodyPr/>
        <a:lstStyle/>
        <a:p>
          <a:endParaRPr lang="es-MX"/>
        </a:p>
      </dgm:t>
    </dgm:pt>
    <dgm:pt modelId="{02372228-7862-4297-B46D-51902EA3E432}" type="sibTrans" cxnId="{D19EB017-A000-46E4-9C16-C71D9B454D64}">
      <dgm:prSet/>
      <dgm:spPr/>
      <dgm:t>
        <a:bodyPr/>
        <a:lstStyle/>
        <a:p>
          <a:endParaRPr lang="es-MX"/>
        </a:p>
      </dgm:t>
    </dgm:pt>
    <dgm:pt modelId="{E05CE16A-CBA7-4869-B6F5-7BEFAF3766DA}">
      <dgm:prSet phldrT="[Texto]"/>
      <dgm:spPr/>
      <dgm:t>
        <a:bodyPr/>
        <a:lstStyle/>
        <a:p>
          <a:r>
            <a:rPr lang="es-ES"/>
            <a:t>Sensores de mo vimiento en las calles y carreteras </a:t>
          </a:r>
          <a:endParaRPr lang="es-MX" dirty="0"/>
        </a:p>
      </dgm:t>
    </dgm:pt>
    <dgm:pt modelId="{ECEA3E9E-EEDF-4245-A8FC-5D9787AB1572}" type="parTrans" cxnId="{13BB4979-9E7F-4F7C-80AB-9C84FE350A55}">
      <dgm:prSet/>
      <dgm:spPr/>
      <dgm:t>
        <a:bodyPr/>
        <a:lstStyle/>
        <a:p>
          <a:endParaRPr lang="es-MX"/>
        </a:p>
      </dgm:t>
    </dgm:pt>
    <dgm:pt modelId="{8301462C-61BB-4783-A488-CE9AE000E92E}" type="sibTrans" cxnId="{13BB4979-9E7F-4F7C-80AB-9C84FE350A55}">
      <dgm:prSet/>
      <dgm:spPr/>
      <dgm:t>
        <a:bodyPr/>
        <a:lstStyle/>
        <a:p>
          <a:endParaRPr lang="es-MX"/>
        </a:p>
      </dgm:t>
    </dgm:pt>
    <dgm:pt modelId="{6374A73A-ACE2-4D9E-8F19-FB33B64B95DF}">
      <dgm:prSet phldrT="[Texto]"/>
      <dgm:spPr/>
      <dgm:t>
        <a:bodyPr/>
        <a:lstStyle/>
        <a:p>
          <a:r>
            <a:rPr lang="es-MX" dirty="0"/>
            <a:t>Control inteligente de semáforos</a:t>
          </a:r>
        </a:p>
      </dgm:t>
    </dgm:pt>
    <dgm:pt modelId="{F56F587D-4060-455D-8CA0-1B63F01A1D23}" type="parTrans" cxnId="{9E41659D-495C-4C64-B2C1-DF7F4227310E}">
      <dgm:prSet/>
      <dgm:spPr/>
      <dgm:t>
        <a:bodyPr/>
        <a:lstStyle/>
        <a:p>
          <a:endParaRPr lang="es-MX"/>
        </a:p>
      </dgm:t>
    </dgm:pt>
    <dgm:pt modelId="{D67E2C82-EFB1-4E4C-8D07-ACB7897ECE56}" type="sibTrans" cxnId="{9E41659D-495C-4C64-B2C1-DF7F4227310E}">
      <dgm:prSet/>
      <dgm:spPr/>
      <dgm:t>
        <a:bodyPr/>
        <a:lstStyle/>
        <a:p>
          <a:endParaRPr lang="es-MX"/>
        </a:p>
      </dgm:t>
    </dgm:pt>
    <dgm:pt modelId="{A9A18780-A218-4F8E-BADC-F4D4BB8146EB}">
      <dgm:prSet phldrT="[Texto]"/>
      <dgm:spPr/>
      <dgm:t>
        <a:bodyPr/>
        <a:lstStyle/>
        <a:p>
          <a:r>
            <a:rPr lang="es-ES" dirty="0"/>
            <a:t>GPS y sistema de optimización de trayectos para ambulancias </a:t>
          </a:r>
          <a:endParaRPr lang="es-MX" dirty="0"/>
        </a:p>
      </dgm:t>
    </dgm:pt>
    <dgm:pt modelId="{1927E783-54BD-42E5-A403-3D947CAB2082}" type="parTrans" cxnId="{EF8D036D-0720-4105-BB4F-BFC40AACABBC}">
      <dgm:prSet/>
      <dgm:spPr/>
      <dgm:t>
        <a:bodyPr/>
        <a:lstStyle/>
        <a:p>
          <a:endParaRPr lang="es-MX"/>
        </a:p>
      </dgm:t>
    </dgm:pt>
    <dgm:pt modelId="{3782231D-CE1F-405C-9503-53B5BA6DE9E3}" type="sibTrans" cxnId="{EF8D036D-0720-4105-BB4F-BFC40AACABBC}">
      <dgm:prSet/>
      <dgm:spPr/>
      <dgm:t>
        <a:bodyPr/>
        <a:lstStyle/>
        <a:p>
          <a:endParaRPr lang="es-MX"/>
        </a:p>
      </dgm:t>
    </dgm:pt>
    <dgm:pt modelId="{A43DF3D7-7408-4301-ABDD-22AA75BD18BA}">
      <dgm:prSet phldrT="[Texto]"/>
      <dgm:spPr/>
      <dgm:t>
        <a:bodyPr/>
        <a:lstStyle/>
        <a:p>
          <a:r>
            <a:rPr lang="es-ES" dirty="0"/>
            <a:t>Sensores de seguridad y movimiento para edificios</a:t>
          </a:r>
          <a:endParaRPr lang="es-MX" dirty="0"/>
        </a:p>
      </dgm:t>
    </dgm:pt>
    <dgm:pt modelId="{8D5FAFAB-EF65-4987-A07F-F34F3271D4BC}" type="parTrans" cxnId="{7DEFCC54-7802-41F6-AECA-782973BEC78C}">
      <dgm:prSet/>
      <dgm:spPr/>
      <dgm:t>
        <a:bodyPr/>
        <a:lstStyle/>
        <a:p>
          <a:endParaRPr lang="es-MX"/>
        </a:p>
      </dgm:t>
    </dgm:pt>
    <dgm:pt modelId="{37CF0011-6EDF-4970-853A-83FF0F1502D4}" type="sibTrans" cxnId="{7DEFCC54-7802-41F6-AECA-782973BEC78C}">
      <dgm:prSet/>
      <dgm:spPr/>
      <dgm:t>
        <a:bodyPr/>
        <a:lstStyle/>
        <a:p>
          <a:endParaRPr lang="es-MX"/>
        </a:p>
      </dgm:t>
    </dgm:pt>
    <dgm:pt modelId="{21587B6B-1292-4332-9B08-4B2298279186}">
      <dgm:prSet phldrT="[Texto]"/>
      <dgm:spPr/>
      <dgm:t>
        <a:bodyPr/>
        <a:lstStyle/>
        <a:p>
          <a:r>
            <a:rPr lang="es-ES" dirty="0"/>
            <a:t>Sensores de ruido en el ambiente y monitoreo de caídas </a:t>
          </a:r>
          <a:endParaRPr lang="es-MX" dirty="0"/>
        </a:p>
      </dgm:t>
    </dgm:pt>
    <dgm:pt modelId="{AE2CBF94-B1EF-44C8-A7C7-016F6C6884CF}" type="parTrans" cxnId="{11B06E66-C216-4DA2-BCF7-973990377DD6}">
      <dgm:prSet/>
      <dgm:spPr/>
      <dgm:t>
        <a:bodyPr/>
        <a:lstStyle/>
        <a:p>
          <a:endParaRPr lang="es-MX"/>
        </a:p>
      </dgm:t>
    </dgm:pt>
    <dgm:pt modelId="{5744A1ED-F7EF-4538-BF34-5310E76E92E2}" type="sibTrans" cxnId="{11B06E66-C216-4DA2-BCF7-973990377DD6}">
      <dgm:prSet/>
      <dgm:spPr/>
      <dgm:t>
        <a:bodyPr/>
        <a:lstStyle/>
        <a:p>
          <a:endParaRPr lang="es-MX"/>
        </a:p>
      </dgm:t>
    </dgm:pt>
    <dgm:pt modelId="{18F72246-789E-4D86-A016-545C7F816915}">
      <dgm:prSet phldrT="[Texto]"/>
      <dgm:spPr/>
      <dgm:t>
        <a:bodyPr/>
        <a:lstStyle/>
        <a:p>
          <a:r>
            <a:rPr lang="es-MX" dirty="0"/>
            <a:t>Sensores sismográficos de temblores y deslizamientos </a:t>
          </a:r>
          <a:r>
            <a:rPr lang="es-ES" dirty="0"/>
            <a:t> </a:t>
          </a:r>
          <a:endParaRPr lang="es-MX" dirty="0"/>
        </a:p>
      </dgm:t>
    </dgm:pt>
    <dgm:pt modelId="{71C71D25-FDD3-433F-93B9-936221280950}" type="parTrans" cxnId="{97B4D698-8F58-4490-811C-F47506E109A2}">
      <dgm:prSet/>
      <dgm:spPr/>
      <dgm:t>
        <a:bodyPr/>
        <a:lstStyle/>
        <a:p>
          <a:endParaRPr lang="es-MX"/>
        </a:p>
      </dgm:t>
    </dgm:pt>
    <dgm:pt modelId="{42C8FE28-501B-4CAA-91B9-ED88D5DDA5B4}" type="sibTrans" cxnId="{97B4D698-8F58-4490-811C-F47506E109A2}">
      <dgm:prSet/>
      <dgm:spPr/>
      <dgm:t>
        <a:bodyPr/>
        <a:lstStyle/>
        <a:p>
          <a:endParaRPr lang="es-MX"/>
        </a:p>
      </dgm:t>
    </dgm:pt>
    <dgm:pt modelId="{97142F43-61AE-4FEF-A52B-6D0616F69C16}" type="pres">
      <dgm:prSet presAssocID="{E46BEB02-9011-4BF0-9208-C24FB2080936}" presName="layout" presStyleCnt="0">
        <dgm:presLayoutVars>
          <dgm:chMax/>
          <dgm:chPref/>
          <dgm:dir/>
          <dgm:resizeHandles/>
        </dgm:presLayoutVars>
      </dgm:prSet>
      <dgm:spPr/>
      <dgm:t>
        <a:bodyPr/>
        <a:lstStyle/>
        <a:p>
          <a:endParaRPr lang="es-MX"/>
        </a:p>
      </dgm:t>
    </dgm:pt>
    <dgm:pt modelId="{E0409BEE-3F95-4DAC-B1B4-65382BFA1DE7}" type="pres">
      <dgm:prSet presAssocID="{E3EDEC7D-CC86-46B3-842F-501797252B9D}" presName="root" presStyleCnt="0">
        <dgm:presLayoutVars>
          <dgm:chMax/>
          <dgm:chPref/>
        </dgm:presLayoutVars>
      </dgm:prSet>
      <dgm:spPr/>
    </dgm:pt>
    <dgm:pt modelId="{AAE88CDD-B2FC-470F-853D-35D2E85654DC}" type="pres">
      <dgm:prSet presAssocID="{E3EDEC7D-CC86-46B3-842F-501797252B9D}" presName="rootComposite" presStyleCnt="0">
        <dgm:presLayoutVars/>
      </dgm:prSet>
      <dgm:spPr/>
    </dgm:pt>
    <dgm:pt modelId="{15A08F4D-E3E4-4913-B349-ED310CA9B2BF}" type="pres">
      <dgm:prSet presAssocID="{E3EDEC7D-CC86-46B3-842F-501797252B9D}" presName="ParentAccent" presStyleLbl="alignNode1" presStyleIdx="0" presStyleCnt="3"/>
      <dgm:spPr/>
    </dgm:pt>
    <dgm:pt modelId="{64774374-CD73-4FBD-B706-E10FF5EE1EA2}" type="pres">
      <dgm:prSet presAssocID="{E3EDEC7D-CC86-46B3-842F-501797252B9D}" presName="ParentSmallAccent" presStyleLbl="fgAcc1" presStyleIdx="0" presStyleCnt="3"/>
      <dgm:spPr/>
    </dgm:pt>
    <dgm:pt modelId="{4A8BAA4D-8C0E-457C-AD5A-D331A75008E3}" type="pres">
      <dgm:prSet presAssocID="{E3EDEC7D-CC86-46B3-842F-501797252B9D}" presName="Parent" presStyleLbl="revTx" presStyleIdx="0" presStyleCnt="1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4AFA601-C700-4977-B1AC-9A10DEC32C8A}" type="pres">
      <dgm:prSet presAssocID="{E3EDEC7D-CC86-46B3-842F-501797252B9D}" presName="childShape" presStyleCnt="0">
        <dgm:presLayoutVars>
          <dgm:chMax val="0"/>
          <dgm:chPref val="0"/>
        </dgm:presLayoutVars>
      </dgm:prSet>
      <dgm:spPr/>
    </dgm:pt>
    <dgm:pt modelId="{FE322776-28D5-49F4-BD4E-0CDB9747E061}" type="pres">
      <dgm:prSet presAssocID="{3CF11CEF-90E2-49FA-8287-B07AD11E7C49}" presName="childComposite" presStyleCnt="0">
        <dgm:presLayoutVars>
          <dgm:chMax val="0"/>
          <dgm:chPref val="0"/>
        </dgm:presLayoutVars>
      </dgm:prSet>
      <dgm:spPr/>
    </dgm:pt>
    <dgm:pt modelId="{2BFF9FE6-F2D1-46B9-8398-8DBCA9952352}" type="pres">
      <dgm:prSet presAssocID="{3CF11CEF-90E2-49FA-8287-B07AD11E7C49}" presName="ChildAccent" presStyleLbl="solidFgAcc1" presStyleIdx="0" presStyleCnt="10"/>
      <dgm:spPr/>
    </dgm:pt>
    <dgm:pt modelId="{AF750F53-EBC3-44C7-A3EA-CCF6BFFE9FDC}" type="pres">
      <dgm:prSet presAssocID="{3CF11CEF-90E2-49FA-8287-B07AD11E7C49}" presName="Child" presStyleLbl="revTx" presStyleIdx="1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ABB3B75-D9CC-4B63-806A-30EB92C8FF91}" type="pres">
      <dgm:prSet presAssocID="{E6A5DEA8-4AEA-4662-A4A0-4690C17294D2}" presName="childComposite" presStyleCnt="0">
        <dgm:presLayoutVars>
          <dgm:chMax val="0"/>
          <dgm:chPref val="0"/>
        </dgm:presLayoutVars>
      </dgm:prSet>
      <dgm:spPr/>
    </dgm:pt>
    <dgm:pt modelId="{3FF245FB-BE19-460B-81F5-F1BD8A13E806}" type="pres">
      <dgm:prSet presAssocID="{E6A5DEA8-4AEA-4662-A4A0-4690C17294D2}" presName="ChildAccent" presStyleLbl="solidFgAcc1" presStyleIdx="1" presStyleCnt="10"/>
      <dgm:spPr/>
    </dgm:pt>
    <dgm:pt modelId="{A45060AF-B8D2-420B-AFC5-B71509E6F8D9}" type="pres">
      <dgm:prSet presAssocID="{E6A5DEA8-4AEA-4662-A4A0-4690C17294D2}" presName="Child" presStyleLbl="revTx" presStyleIdx="2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054A483-0B95-49B0-944A-C125F185CCBA}" type="pres">
      <dgm:prSet presAssocID="{35A4A4E7-130B-44DC-83BE-4837981A37B9}" presName="root" presStyleCnt="0">
        <dgm:presLayoutVars>
          <dgm:chMax/>
          <dgm:chPref/>
        </dgm:presLayoutVars>
      </dgm:prSet>
      <dgm:spPr/>
    </dgm:pt>
    <dgm:pt modelId="{4FC69268-680D-4EA0-8FB5-5673D67AE670}" type="pres">
      <dgm:prSet presAssocID="{35A4A4E7-130B-44DC-83BE-4837981A37B9}" presName="rootComposite" presStyleCnt="0">
        <dgm:presLayoutVars/>
      </dgm:prSet>
      <dgm:spPr/>
    </dgm:pt>
    <dgm:pt modelId="{D3021942-A8F4-4AD9-A8C9-9E7A301805E9}" type="pres">
      <dgm:prSet presAssocID="{35A4A4E7-130B-44DC-83BE-4837981A37B9}" presName="ParentAccent" presStyleLbl="alignNode1" presStyleIdx="1" presStyleCnt="3"/>
      <dgm:spPr/>
    </dgm:pt>
    <dgm:pt modelId="{303032E5-8EDB-43CC-B991-260659B7C80D}" type="pres">
      <dgm:prSet presAssocID="{35A4A4E7-130B-44DC-83BE-4837981A37B9}" presName="ParentSmallAccent" presStyleLbl="fgAcc1" presStyleIdx="1" presStyleCnt="3" custLinFactNeighborX="11569" custLinFactNeighborY="-39097"/>
      <dgm:spPr/>
    </dgm:pt>
    <dgm:pt modelId="{237579BA-2781-4E72-B7BF-B259B8722B70}" type="pres">
      <dgm:prSet presAssocID="{35A4A4E7-130B-44DC-83BE-4837981A37B9}" presName="Parent" presStyleLbl="revTx" presStyleIdx="3" presStyleCnt="1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C51A692-64EC-43EE-A30E-D2F1EB0F5B7A}" type="pres">
      <dgm:prSet presAssocID="{35A4A4E7-130B-44DC-83BE-4837981A37B9}" presName="childShape" presStyleCnt="0">
        <dgm:presLayoutVars>
          <dgm:chMax val="0"/>
          <dgm:chPref val="0"/>
        </dgm:presLayoutVars>
      </dgm:prSet>
      <dgm:spPr/>
    </dgm:pt>
    <dgm:pt modelId="{9F09662F-91C7-47C0-A4E3-E13516CD922C}" type="pres">
      <dgm:prSet presAssocID="{D31ADA59-1B81-464E-8343-3E9A6750580F}" presName="childComposite" presStyleCnt="0">
        <dgm:presLayoutVars>
          <dgm:chMax val="0"/>
          <dgm:chPref val="0"/>
        </dgm:presLayoutVars>
      </dgm:prSet>
      <dgm:spPr/>
    </dgm:pt>
    <dgm:pt modelId="{0E5B3C42-5328-4F87-A3FA-079875A790D5}" type="pres">
      <dgm:prSet presAssocID="{D31ADA59-1B81-464E-8343-3E9A6750580F}" presName="ChildAccent" presStyleLbl="solidFgAcc1" presStyleIdx="2" presStyleCnt="10"/>
      <dgm:spPr/>
    </dgm:pt>
    <dgm:pt modelId="{0057F766-039B-4C55-80FF-FD9EEDB63293}" type="pres">
      <dgm:prSet presAssocID="{D31ADA59-1B81-464E-8343-3E9A6750580F}" presName="Child" presStyleLbl="revTx" presStyleIdx="4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D9D319A0-631A-4099-A8E8-A00956A71E15}" type="pres">
      <dgm:prSet presAssocID="{D46B9E1E-B719-4E32-A38F-480BF1A8ACB1}" presName="childComposite" presStyleCnt="0">
        <dgm:presLayoutVars>
          <dgm:chMax val="0"/>
          <dgm:chPref val="0"/>
        </dgm:presLayoutVars>
      </dgm:prSet>
      <dgm:spPr/>
    </dgm:pt>
    <dgm:pt modelId="{714367E5-1A86-428E-AC14-ED34FEEE43F3}" type="pres">
      <dgm:prSet presAssocID="{D46B9E1E-B719-4E32-A38F-480BF1A8ACB1}" presName="ChildAccent" presStyleLbl="solidFgAcc1" presStyleIdx="3" presStyleCnt="10"/>
      <dgm:spPr/>
    </dgm:pt>
    <dgm:pt modelId="{36EFD522-579F-4CB4-8066-969FA2EEEF3F}" type="pres">
      <dgm:prSet presAssocID="{D46B9E1E-B719-4E32-A38F-480BF1A8ACB1}" presName="Child" presStyleLbl="revTx" presStyleIdx="5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3487A10-942A-4BCE-A649-A1007D35E8E4}" type="pres">
      <dgm:prSet presAssocID="{B1C7BAD3-2C5A-493D-88AA-EDEA3928473E}" presName="root" presStyleCnt="0">
        <dgm:presLayoutVars>
          <dgm:chMax/>
          <dgm:chPref/>
        </dgm:presLayoutVars>
      </dgm:prSet>
      <dgm:spPr/>
    </dgm:pt>
    <dgm:pt modelId="{95A0BFA3-454C-46E0-AC3D-426CECF89A26}" type="pres">
      <dgm:prSet presAssocID="{B1C7BAD3-2C5A-493D-88AA-EDEA3928473E}" presName="rootComposite" presStyleCnt="0">
        <dgm:presLayoutVars/>
      </dgm:prSet>
      <dgm:spPr/>
    </dgm:pt>
    <dgm:pt modelId="{3F4E860B-B971-433F-B101-BB385FBFE93B}" type="pres">
      <dgm:prSet presAssocID="{B1C7BAD3-2C5A-493D-88AA-EDEA3928473E}" presName="ParentAccent" presStyleLbl="alignNode1" presStyleIdx="2" presStyleCnt="3"/>
      <dgm:spPr/>
    </dgm:pt>
    <dgm:pt modelId="{1E53B2BF-64E6-4A9F-AC95-D6E666E3896C}" type="pres">
      <dgm:prSet presAssocID="{B1C7BAD3-2C5A-493D-88AA-EDEA3928473E}" presName="ParentSmallAccent" presStyleLbl="fgAcc1" presStyleIdx="2" presStyleCnt="3"/>
      <dgm:spPr/>
    </dgm:pt>
    <dgm:pt modelId="{9EBDD87E-938F-49C5-8381-82FE8DE21C9D}" type="pres">
      <dgm:prSet presAssocID="{B1C7BAD3-2C5A-493D-88AA-EDEA3928473E}" presName="Parent" presStyleLbl="revTx" presStyleIdx="6" presStyleCnt="13">
        <dgm:presLayoutVars>
          <dgm:chMax/>
          <dgm:chPref val="4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2D448537-8114-4851-AB26-819EE77F1D75}" type="pres">
      <dgm:prSet presAssocID="{B1C7BAD3-2C5A-493D-88AA-EDEA3928473E}" presName="childShape" presStyleCnt="0">
        <dgm:presLayoutVars>
          <dgm:chMax val="0"/>
          <dgm:chPref val="0"/>
        </dgm:presLayoutVars>
      </dgm:prSet>
      <dgm:spPr/>
    </dgm:pt>
    <dgm:pt modelId="{FDFBB4EC-7152-49E7-BE95-1AD2B99A566F}" type="pres">
      <dgm:prSet presAssocID="{E05CE16A-CBA7-4869-B6F5-7BEFAF3766DA}" presName="childComposite" presStyleCnt="0">
        <dgm:presLayoutVars>
          <dgm:chMax val="0"/>
          <dgm:chPref val="0"/>
        </dgm:presLayoutVars>
      </dgm:prSet>
      <dgm:spPr/>
    </dgm:pt>
    <dgm:pt modelId="{5DD3E7DE-C7B6-4BB3-83BA-5BA1324FEDAF}" type="pres">
      <dgm:prSet presAssocID="{E05CE16A-CBA7-4869-B6F5-7BEFAF3766DA}" presName="ChildAccent" presStyleLbl="solidFgAcc1" presStyleIdx="4" presStyleCnt="10"/>
      <dgm:spPr/>
    </dgm:pt>
    <dgm:pt modelId="{6A9F4A92-D31F-4C6B-91C2-E1F708B6FACC}" type="pres">
      <dgm:prSet presAssocID="{E05CE16A-CBA7-4869-B6F5-7BEFAF3766DA}" presName="Child" presStyleLbl="revTx" presStyleIdx="7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5C7D152-BC00-4839-9BDB-6E5E78C7E446}" type="pres">
      <dgm:prSet presAssocID="{6374A73A-ACE2-4D9E-8F19-FB33B64B95DF}" presName="childComposite" presStyleCnt="0">
        <dgm:presLayoutVars>
          <dgm:chMax val="0"/>
          <dgm:chPref val="0"/>
        </dgm:presLayoutVars>
      </dgm:prSet>
      <dgm:spPr/>
    </dgm:pt>
    <dgm:pt modelId="{9AC9655F-0180-4356-A85B-CC1649D56163}" type="pres">
      <dgm:prSet presAssocID="{6374A73A-ACE2-4D9E-8F19-FB33B64B95DF}" presName="ChildAccent" presStyleLbl="solidFgAcc1" presStyleIdx="5" presStyleCnt="10"/>
      <dgm:spPr/>
    </dgm:pt>
    <dgm:pt modelId="{14E3651D-3BCE-4265-84E5-473AD66A9C97}" type="pres">
      <dgm:prSet presAssocID="{6374A73A-ACE2-4D9E-8F19-FB33B64B95DF}" presName="Child" presStyleLbl="revTx" presStyleIdx="8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1629F560-C6F0-45A0-82B0-5A9429CC3133}" type="pres">
      <dgm:prSet presAssocID="{A9A18780-A218-4F8E-BADC-F4D4BB8146EB}" presName="childComposite" presStyleCnt="0">
        <dgm:presLayoutVars>
          <dgm:chMax val="0"/>
          <dgm:chPref val="0"/>
        </dgm:presLayoutVars>
      </dgm:prSet>
      <dgm:spPr/>
    </dgm:pt>
    <dgm:pt modelId="{941CD37D-6484-4535-8AEB-5780B4AB649D}" type="pres">
      <dgm:prSet presAssocID="{A9A18780-A218-4F8E-BADC-F4D4BB8146EB}" presName="ChildAccent" presStyleLbl="solidFgAcc1" presStyleIdx="6" presStyleCnt="10"/>
      <dgm:spPr/>
    </dgm:pt>
    <dgm:pt modelId="{230ECB7B-234F-4C42-BF13-42B39E35E4F2}" type="pres">
      <dgm:prSet presAssocID="{A9A18780-A218-4F8E-BADC-F4D4BB8146EB}" presName="Child" presStyleLbl="revTx" presStyleIdx="9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A1739678-BC52-4D2B-89C6-2D778D76A052}" type="pres">
      <dgm:prSet presAssocID="{21587B6B-1292-4332-9B08-4B2298279186}" presName="childComposite" presStyleCnt="0">
        <dgm:presLayoutVars>
          <dgm:chMax val="0"/>
          <dgm:chPref val="0"/>
        </dgm:presLayoutVars>
      </dgm:prSet>
      <dgm:spPr/>
    </dgm:pt>
    <dgm:pt modelId="{755EBB71-4B64-4634-B620-746EEC9170E4}" type="pres">
      <dgm:prSet presAssocID="{21587B6B-1292-4332-9B08-4B2298279186}" presName="ChildAccent" presStyleLbl="solidFgAcc1" presStyleIdx="7" presStyleCnt="10"/>
      <dgm:spPr/>
    </dgm:pt>
    <dgm:pt modelId="{9BA98AE0-E0AF-426E-A027-36209E8EA128}" type="pres">
      <dgm:prSet presAssocID="{21587B6B-1292-4332-9B08-4B2298279186}" presName="Child" presStyleLbl="revTx" presStyleIdx="10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4AEA83D5-25A9-43A0-A885-25CA81F7FEB1}" type="pres">
      <dgm:prSet presAssocID="{A43DF3D7-7408-4301-ABDD-22AA75BD18BA}" presName="childComposite" presStyleCnt="0">
        <dgm:presLayoutVars>
          <dgm:chMax val="0"/>
          <dgm:chPref val="0"/>
        </dgm:presLayoutVars>
      </dgm:prSet>
      <dgm:spPr/>
    </dgm:pt>
    <dgm:pt modelId="{5AC11A9F-762E-4838-885A-3A3126463BCA}" type="pres">
      <dgm:prSet presAssocID="{A43DF3D7-7408-4301-ABDD-22AA75BD18BA}" presName="ChildAccent" presStyleLbl="solidFgAcc1" presStyleIdx="8" presStyleCnt="10"/>
      <dgm:spPr/>
    </dgm:pt>
    <dgm:pt modelId="{3EBD1485-E13C-4A08-A332-609A6056682C}" type="pres">
      <dgm:prSet presAssocID="{A43DF3D7-7408-4301-ABDD-22AA75BD18BA}" presName="Child" presStyleLbl="revTx" presStyleIdx="11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B90A6A7-683F-4861-9D20-0F6ED16DDFA8}" type="pres">
      <dgm:prSet presAssocID="{18F72246-789E-4D86-A016-545C7F816915}" presName="childComposite" presStyleCnt="0">
        <dgm:presLayoutVars>
          <dgm:chMax val="0"/>
          <dgm:chPref val="0"/>
        </dgm:presLayoutVars>
      </dgm:prSet>
      <dgm:spPr/>
    </dgm:pt>
    <dgm:pt modelId="{431AFC78-6184-47B7-86C2-704260E3BBAD}" type="pres">
      <dgm:prSet presAssocID="{18F72246-789E-4D86-A016-545C7F816915}" presName="ChildAccent" presStyleLbl="solidFgAcc1" presStyleIdx="9" presStyleCnt="10"/>
      <dgm:spPr/>
    </dgm:pt>
    <dgm:pt modelId="{655B1E7D-4FD2-4707-BBFE-13499DA2F2D7}" type="pres">
      <dgm:prSet presAssocID="{18F72246-789E-4D86-A016-545C7F816915}" presName="Child" presStyleLbl="revTx" presStyleIdx="12" presStyleCnt="1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EF8D036D-0720-4105-BB4F-BFC40AACABBC}" srcId="{B1C7BAD3-2C5A-493D-88AA-EDEA3928473E}" destId="{A9A18780-A218-4F8E-BADC-F4D4BB8146EB}" srcOrd="2" destOrd="0" parTransId="{1927E783-54BD-42E5-A403-3D947CAB2082}" sibTransId="{3782231D-CE1F-405C-9503-53B5BA6DE9E3}"/>
    <dgm:cxn modelId="{3EB9A7DD-D421-40BF-B9DD-8C8C80467AEC}" type="presOf" srcId="{B1C7BAD3-2C5A-493D-88AA-EDEA3928473E}" destId="{9EBDD87E-938F-49C5-8381-82FE8DE21C9D}" srcOrd="0" destOrd="0" presId="urn:microsoft.com/office/officeart/2008/layout/SquareAccentList"/>
    <dgm:cxn modelId="{D19EB017-A000-46E4-9C16-C71D9B454D64}" srcId="{E46BEB02-9011-4BF0-9208-C24FB2080936}" destId="{B1C7BAD3-2C5A-493D-88AA-EDEA3928473E}" srcOrd="2" destOrd="0" parTransId="{A77656EA-6CC6-4224-A51D-C07AFE79910A}" sibTransId="{02372228-7862-4297-B46D-51902EA3E432}"/>
    <dgm:cxn modelId="{EA922817-C269-4062-910A-87E1B8D83242}" srcId="{E3EDEC7D-CC86-46B3-842F-501797252B9D}" destId="{3CF11CEF-90E2-49FA-8287-B07AD11E7C49}" srcOrd="0" destOrd="0" parTransId="{70C450CC-E8A1-42D8-A021-A05B01129CBD}" sibTransId="{7E138BCD-118D-4B9A-B63A-60B40021B26B}"/>
    <dgm:cxn modelId="{94EA9579-537C-49DC-BB4A-A96FE124E797}" type="presOf" srcId="{18F72246-789E-4D86-A016-545C7F816915}" destId="{655B1E7D-4FD2-4707-BBFE-13499DA2F2D7}" srcOrd="0" destOrd="0" presId="urn:microsoft.com/office/officeart/2008/layout/SquareAccentList"/>
    <dgm:cxn modelId="{B975FB50-F5B4-499F-B3D1-D0A721FE4973}" type="presOf" srcId="{E46BEB02-9011-4BF0-9208-C24FB2080936}" destId="{97142F43-61AE-4FEF-A52B-6D0616F69C16}" srcOrd="0" destOrd="0" presId="urn:microsoft.com/office/officeart/2008/layout/SquareAccentList"/>
    <dgm:cxn modelId="{04C96A8A-ED03-48E9-BF5C-E55FF9312A67}" srcId="{35A4A4E7-130B-44DC-83BE-4837981A37B9}" destId="{D46B9E1E-B719-4E32-A38F-480BF1A8ACB1}" srcOrd="1" destOrd="0" parTransId="{5F78A657-8BA6-48B0-B3BC-B63A243D4438}" sibTransId="{9EDDADD0-1401-4723-9162-7E61B7BFBAF1}"/>
    <dgm:cxn modelId="{96FA5B92-77B5-46BC-B71E-50978D2169FC}" type="presOf" srcId="{A43DF3D7-7408-4301-ABDD-22AA75BD18BA}" destId="{3EBD1485-E13C-4A08-A332-609A6056682C}" srcOrd="0" destOrd="0" presId="urn:microsoft.com/office/officeart/2008/layout/SquareAccentList"/>
    <dgm:cxn modelId="{6D18A282-F78B-49FB-848F-BF24BE76D9E7}" srcId="{E46BEB02-9011-4BF0-9208-C24FB2080936}" destId="{35A4A4E7-130B-44DC-83BE-4837981A37B9}" srcOrd="1" destOrd="0" parTransId="{60AC1736-F4FD-4829-8997-3812D8A31824}" sibTransId="{98D00A21-FF17-404D-A2AA-976C2CC72B71}"/>
    <dgm:cxn modelId="{2043F602-2312-4D9C-8F68-5181B8C618DD}" srcId="{E46BEB02-9011-4BF0-9208-C24FB2080936}" destId="{E3EDEC7D-CC86-46B3-842F-501797252B9D}" srcOrd="0" destOrd="0" parTransId="{FDBDA2D0-F713-4C44-8595-59FFE4FE1384}" sibTransId="{469F914C-BF66-460D-AED5-0C252EB1574F}"/>
    <dgm:cxn modelId="{365D82D1-8862-4765-B415-975024C5E9F6}" type="presOf" srcId="{D31ADA59-1B81-464E-8343-3E9A6750580F}" destId="{0057F766-039B-4C55-80FF-FD9EEDB63293}" srcOrd="0" destOrd="0" presId="urn:microsoft.com/office/officeart/2008/layout/SquareAccentList"/>
    <dgm:cxn modelId="{7DEFCC54-7802-41F6-AECA-782973BEC78C}" srcId="{B1C7BAD3-2C5A-493D-88AA-EDEA3928473E}" destId="{A43DF3D7-7408-4301-ABDD-22AA75BD18BA}" srcOrd="4" destOrd="0" parTransId="{8D5FAFAB-EF65-4987-A07F-F34F3271D4BC}" sibTransId="{37CF0011-6EDF-4970-853A-83FF0F1502D4}"/>
    <dgm:cxn modelId="{13BB4979-9E7F-4F7C-80AB-9C84FE350A55}" srcId="{B1C7BAD3-2C5A-493D-88AA-EDEA3928473E}" destId="{E05CE16A-CBA7-4869-B6F5-7BEFAF3766DA}" srcOrd="0" destOrd="0" parTransId="{ECEA3E9E-EEDF-4245-A8FC-5D9787AB1572}" sibTransId="{8301462C-61BB-4783-A488-CE9AE000E92E}"/>
    <dgm:cxn modelId="{478C2690-FDCB-49BA-BE65-B821AABF6933}" type="presOf" srcId="{E05CE16A-CBA7-4869-B6F5-7BEFAF3766DA}" destId="{6A9F4A92-D31F-4C6B-91C2-E1F708B6FACC}" srcOrd="0" destOrd="0" presId="urn:microsoft.com/office/officeart/2008/layout/SquareAccentList"/>
    <dgm:cxn modelId="{D89EC4D3-078D-4AA8-A1F0-6CE40A87D360}" srcId="{E3EDEC7D-CC86-46B3-842F-501797252B9D}" destId="{E6A5DEA8-4AEA-4662-A4A0-4690C17294D2}" srcOrd="1" destOrd="0" parTransId="{BEFCBBD9-918B-438D-A7E0-936D0CB9A331}" sibTransId="{976763A4-32AA-4F8A-B1D7-72D35D051CB0}"/>
    <dgm:cxn modelId="{A0212658-4FB2-4046-99B6-8F96062AEB6D}" type="presOf" srcId="{3CF11CEF-90E2-49FA-8287-B07AD11E7C49}" destId="{AF750F53-EBC3-44C7-A3EA-CCF6BFFE9FDC}" srcOrd="0" destOrd="0" presId="urn:microsoft.com/office/officeart/2008/layout/SquareAccentList"/>
    <dgm:cxn modelId="{9DBAFB0C-A160-437E-8799-9411F1AC472E}" type="presOf" srcId="{21587B6B-1292-4332-9B08-4B2298279186}" destId="{9BA98AE0-E0AF-426E-A027-36209E8EA128}" srcOrd="0" destOrd="0" presId="urn:microsoft.com/office/officeart/2008/layout/SquareAccentList"/>
    <dgm:cxn modelId="{11B06E66-C216-4DA2-BCF7-973990377DD6}" srcId="{B1C7BAD3-2C5A-493D-88AA-EDEA3928473E}" destId="{21587B6B-1292-4332-9B08-4B2298279186}" srcOrd="3" destOrd="0" parTransId="{AE2CBF94-B1EF-44C8-A7C7-016F6C6884CF}" sibTransId="{5744A1ED-F7EF-4538-BF34-5310E76E92E2}"/>
    <dgm:cxn modelId="{9E41659D-495C-4C64-B2C1-DF7F4227310E}" srcId="{B1C7BAD3-2C5A-493D-88AA-EDEA3928473E}" destId="{6374A73A-ACE2-4D9E-8F19-FB33B64B95DF}" srcOrd="1" destOrd="0" parTransId="{F56F587D-4060-455D-8CA0-1B63F01A1D23}" sibTransId="{D67E2C82-EFB1-4E4C-8D07-ACB7897ECE56}"/>
    <dgm:cxn modelId="{60D4C056-6623-44E0-8009-6C9831FD2EA9}" type="presOf" srcId="{A9A18780-A218-4F8E-BADC-F4D4BB8146EB}" destId="{230ECB7B-234F-4C42-BF13-42B39E35E4F2}" srcOrd="0" destOrd="0" presId="urn:microsoft.com/office/officeart/2008/layout/SquareAccentList"/>
    <dgm:cxn modelId="{4D9BA8BB-D10D-48C5-9483-5BBDBD4230AB}" type="presOf" srcId="{E6A5DEA8-4AEA-4662-A4A0-4690C17294D2}" destId="{A45060AF-B8D2-420B-AFC5-B71509E6F8D9}" srcOrd="0" destOrd="0" presId="urn:microsoft.com/office/officeart/2008/layout/SquareAccentList"/>
    <dgm:cxn modelId="{9FFA92A5-1151-431C-B75D-205C373768D9}" srcId="{35A4A4E7-130B-44DC-83BE-4837981A37B9}" destId="{D31ADA59-1B81-464E-8343-3E9A6750580F}" srcOrd="0" destOrd="0" parTransId="{61175A88-3406-43DD-B660-7A03E29B3224}" sibTransId="{AB1FADD5-D3B8-4F77-85AF-EBB52244359A}"/>
    <dgm:cxn modelId="{41AEA1F8-EEFC-4D9E-9F2B-B49D43A226DA}" type="presOf" srcId="{D46B9E1E-B719-4E32-A38F-480BF1A8ACB1}" destId="{36EFD522-579F-4CB4-8066-969FA2EEEF3F}" srcOrd="0" destOrd="0" presId="urn:microsoft.com/office/officeart/2008/layout/SquareAccentList"/>
    <dgm:cxn modelId="{754A2F96-21B1-46DC-BFA6-6172E942428C}" type="presOf" srcId="{35A4A4E7-130B-44DC-83BE-4837981A37B9}" destId="{237579BA-2781-4E72-B7BF-B259B8722B70}" srcOrd="0" destOrd="0" presId="urn:microsoft.com/office/officeart/2008/layout/SquareAccentList"/>
    <dgm:cxn modelId="{BB318B4D-034E-4D36-8CF4-BF37C5E5A918}" type="presOf" srcId="{E3EDEC7D-CC86-46B3-842F-501797252B9D}" destId="{4A8BAA4D-8C0E-457C-AD5A-D331A75008E3}" srcOrd="0" destOrd="0" presId="urn:microsoft.com/office/officeart/2008/layout/SquareAccentList"/>
    <dgm:cxn modelId="{C951C46F-AA9D-4268-99E0-82EDDA271EA8}" type="presOf" srcId="{6374A73A-ACE2-4D9E-8F19-FB33B64B95DF}" destId="{14E3651D-3BCE-4265-84E5-473AD66A9C97}" srcOrd="0" destOrd="0" presId="urn:microsoft.com/office/officeart/2008/layout/SquareAccentList"/>
    <dgm:cxn modelId="{97B4D698-8F58-4490-811C-F47506E109A2}" srcId="{B1C7BAD3-2C5A-493D-88AA-EDEA3928473E}" destId="{18F72246-789E-4D86-A016-545C7F816915}" srcOrd="5" destOrd="0" parTransId="{71C71D25-FDD3-433F-93B9-936221280950}" sibTransId="{42C8FE28-501B-4CAA-91B9-ED88D5DDA5B4}"/>
    <dgm:cxn modelId="{2072C711-0DC6-4FA1-913E-1D80173D7BBD}" type="presParOf" srcId="{97142F43-61AE-4FEF-A52B-6D0616F69C16}" destId="{E0409BEE-3F95-4DAC-B1B4-65382BFA1DE7}" srcOrd="0" destOrd="0" presId="urn:microsoft.com/office/officeart/2008/layout/SquareAccentList"/>
    <dgm:cxn modelId="{A161E467-1966-43EF-B169-F5E0266C594A}" type="presParOf" srcId="{E0409BEE-3F95-4DAC-B1B4-65382BFA1DE7}" destId="{AAE88CDD-B2FC-470F-853D-35D2E85654DC}" srcOrd="0" destOrd="0" presId="urn:microsoft.com/office/officeart/2008/layout/SquareAccentList"/>
    <dgm:cxn modelId="{DCAC68B9-10F4-42C7-93E8-5A5B3A8D384E}" type="presParOf" srcId="{AAE88CDD-B2FC-470F-853D-35D2E85654DC}" destId="{15A08F4D-E3E4-4913-B349-ED310CA9B2BF}" srcOrd="0" destOrd="0" presId="urn:microsoft.com/office/officeart/2008/layout/SquareAccentList"/>
    <dgm:cxn modelId="{CDF1C4A1-069D-4E89-893D-AB25C7D10447}" type="presParOf" srcId="{AAE88CDD-B2FC-470F-853D-35D2E85654DC}" destId="{64774374-CD73-4FBD-B706-E10FF5EE1EA2}" srcOrd="1" destOrd="0" presId="urn:microsoft.com/office/officeart/2008/layout/SquareAccentList"/>
    <dgm:cxn modelId="{A830D4EE-F6C9-43DC-9850-9A2EC23B9B5D}" type="presParOf" srcId="{AAE88CDD-B2FC-470F-853D-35D2E85654DC}" destId="{4A8BAA4D-8C0E-457C-AD5A-D331A75008E3}" srcOrd="2" destOrd="0" presId="urn:microsoft.com/office/officeart/2008/layout/SquareAccentList"/>
    <dgm:cxn modelId="{1E4A28CE-79BE-427C-A537-CAA3D02C00E7}" type="presParOf" srcId="{E0409BEE-3F95-4DAC-B1B4-65382BFA1DE7}" destId="{14AFA601-C700-4977-B1AC-9A10DEC32C8A}" srcOrd="1" destOrd="0" presId="urn:microsoft.com/office/officeart/2008/layout/SquareAccentList"/>
    <dgm:cxn modelId="{2401A53A-F315-43AC-9616-CC4D44082DD1}" type="presParOf" srcId="{14AFA601-C700-4977-B1AC-9A10DEC32C8A}" destId="{FE322776-28D5-49F4-BD4E-0CDB9747E061}" srcOrd="0" destOrd="0" presId="urn:microsoft.com/office/officeart/2008/layout/SquareAccentList"/>
    <dgm:cxn modelId="{77922CD8-B637-4F76-A77C-A14334972D2B}" type="presParOf" srcId="{FE322776-28D5-49F4-BD4E-0CDB9747E061}" destId="{2BFF9FE6-F2D1-46B9-8398-8DBCA9952352}" srcOrd="0" destOrd="0" presId="urn:microsoft.com/office/officeart/2008/layout/SquareAccentList"/>
    <dgm:cxn modelId="{ED1CC2A9-4F0E-4F65-97E3-0F32291D0AF4}" type="presParOf" srcId="{FE322776-28D5-49F4-BD4E-0CDB9747E061}" destId="{AF750F53-EBC3-44C7-A3EA-CCF6BFFE9FDC}" srcOrd="1" destOrd="0" presId="urn:microsoft.com/office/officeart/2008/layout/SquareAccentList"/>
    <dgm:cxn modelId="{F0B92EE0-714E-43B0-86E1-9CAD655B2BBA}" type="presParOf" srcId="{14AFA601-C700-4977-B1AC-9A10DEC32C8A}" destId="{CABB3B75-D9CC-4B63-806A-30EB92C8FF91}" srcOrd="1" destOrd="0" presId="urn:microsoft.com/office/officeart/2008/layout/SquareAccentList"/>
    <dgm:cxn modelId="{74F147D6-E026-41B5-A2D3-7D5D882132FC}" type="presParOf" srcId="{CABB3B75-D9CC-4B63-806A-30EB92C8FF91}" destId="{3FF245FB-BE19-460B-81F5-F1BD8A13E806}" srcOrd="0" destOrd="0" presId="urn:microsoft.com/office/officeart/2008/layout/SquareAccentList"/>
    <dgm:cxn modelId="{A1D012DA-D2D8-4323-8BDE-7978D9F2EB3A}" type="presParOf" srcId="{CABB3B75-D9CC-4B63-806A-30EB92C8FF91}" destId="{A45060AF-B8D2-420B-AFC5-B71509E6F8D9}" srcOrd="1" destOrd="0" presId="urn:microsoft.com/office/officeart/2008/layout/SquareAccentList"/>
    <dgm:cxn modelId="{B96F9047-F85E-4689-964C-645074AF41AD}" type="presParOf" srcId="{97142F43-61AE-4FEF-A52B-6D0616F69C16}" destId="{0054A483-0B95-49B0-944A-C125F185CCBA}" srcOrd="1" destOrd="0" presId="urn:microsoft.com/office/officeart/2008/layout/SquareAccentList"/>
    <dgm:cxn modelId="{66313B4F-6E36-46D9-AB49-D8669D3CA7EF}" type="presParOf" srcId="{0054A483-0B95-49B0-944A-C125F185CCBA}" destId="{4FC69268-680D-4EA0-8FB5-5673D67AE670}" srcOrd="0" destOrd="0" presId="urn:microsoft.com/office/officeart/2008/layout/SquareAccentList"/>
    <dgm:cxn modelId="{7ABAB8E9-17E5-4C35-BC49-7A55CBA62855}" type="presParOf" srcId="{4FC69268-680D-4EA0-8FB5-5673D67AE670}" destId="{D3021942-A8F4-4AD9-A8C9-9E7A301805E9}" srcOrd="0" destOrd="0" presId="urn:microsoft.com/office/officeart/2008/layout/SquareAccentList"/>
    <dgm:cxn modelId="{7B2F63DC-98F2-4535-BFE5-CCA736266127}" type="presParOf" srcId="{4FC69268-680D-4EA0-8FB5-5673D67AE670}" destId="{303032E5-8EDB-43CC-B991-260659B7C80D}" srcOrd="1" destOrd="0" presId="urn:microsoft.com/office/officeart/2008/layout/SquareAccentList"/>
    <dgm:cxn modelId="{772EF9B2-00FE-4981-9608-B7DCC550BD65}" type="presParOf" srcId="{4FC69268-680D-4EA0-8FB5-5673D67AE670}" destId="{237579BA-2781-4E72-B7BF-B259B8722B70}" srcOrd="2" destOrd="0" presId="urn:microsoft.com/office/officeart/2008/layout/SquareAccentList"/>
    <dgm:cxn modelId="{7B7F6D06-9D1B-4E6E-B4E2-FD2EC3F73C22}" type="presParOf" srcId="{0054A483-0B95-49B0-944A-C125F185CCBA}" destId="{EC51A692-64EC-43EE-A30E-D2F1EB0F5B7A}" srcOrd="1" destOrd="0" presId="urn:microsoft.com/office/officeart/2008/layout/SquareAccentList"/>
    <dgm:cxn modelId="{02EEBEBE-CA4D-460E-AD51-F7B89ADAEC2D}" type="presParOf" srcId="{EC51A692-64EC-43EE-A30E-D2F1EB0F5B7A}" destId="{9F09662F-91C7-47C0-A4E3-E13516CD922C}" srcOrd="0" destOrd="0" presId="urn:microsoft.com/office/officeart/2008/layout/SquareAccentList"/>
    <dgm:cxn modelId="{78A6FA82-6EE9-4A4F-9F93-99AAAB0F8966}" type="presParOf" srcId="{9F09662F-91C7-47C0-A4E3-E13516CD922C}" destId="{0E5B3C42-5328-4F87-A3FA-079875A790D5}" srcOrd="0" destOrd="0" presId="urn:microsoft.com/office/officeart/2008/layout/SquareAccentList"/>
    <dgm:cxn modelId="{94CE9FB1-C76A-4B95-8535-F111744E45ED}" type="presParOf" srcId="{9F09662F-91C7-47C0-A4E3-E13516CD922C}" destId="{0057F766-039B-4C55-80FF-FD9EEDB63293}" srcOrd="1" destOrd="0" presId="urn:microsoft.com/office/officeart/2008/layout/SquareAccentList"/>
    <dgm:cxn modelId="{7C6CFF58-5014-4880-8748-B111A54781F6}" type="presParOf" srcId="{EC51A692-64EC-43EE-A30E-D2F1EB0F5B7A}" destId="{D9D319A0-631A-4099-A8E8-A00956A71E15}" srcOrd="1" destOrd="0" presId="urn:microsoft.com/office/officeart/2008/layout/SquareAccentList"/>
    <dgm:cxn modelId="{FDAAEBD4-F3A2-4C46-B06C-7BC26AB6F027}" type="presParOf" srcId="{D9D319A0-631A-4099-A8E8-A00956A71E15}" destId="{714367E5-1A86-428E-AC14-ED34FEEE43F3}" srcOrd="0" destOrd="0" presId="urn:microsoft.com/office/officeart/2008/layout/SquareAccentList"/>
    <dgm:cxn modelId="{CECE835A-D111-4589-B2EB-86F1E6818B34}" type="presParOf" srcId="{D9D319A0-631A-4099-A8E8-A00956A71E15}" destId="{36EFD522-579F-4CB4-8066-969FA2EEEF3F}" srcOrd="1" destOrd="0" presId="urn:microsoft.com/office/officeart/2008/layout/SquareAccentList"/>
    <dgm:cxn modelId="{DBD0FED4-21FD-4103-89B6-ED2BA4101751}" type="presParOf" srcId="{97142F43-61AE-4FEF-A52B-6D0616F69C16}" destId="{B3487A10-942A-4BCE-A649-A1007D35E8E4}" srcOrd="2" destOrd="0" presId="urn:microsoft.com/office/officeart/2008/layout/SquareAccentList"/>
    <dgm:cxn modelId="{4C435A32-87DD-4901-AB8A-0ECF54789C1B}" type="presParOf" srcId="{B3487A10-942A-4BCE-A649-A1007D35E8E4}" destId="{95A0BFA3-454C-46E0-AC3D-426CECF89A26}" srcOrd="0" destOrd="0" presId="urn:microsoft.com/office/officeart/2008/layout/SquareAccentList"/>
    <dgm:cxn modelId="{62001C95-A19E-4984-B6A8-268A34C22C51}" type="presParOf" srcId="{95A0BFA3-454C-46E0-AC3D-426CECF89A26}" destId="{3F4E860B-B971-433F-B101-BB385FBFE93B}" srcOrd="0" destOrd="0" presId="urn:microsoft.com/office/officeart/2008/layout/SquareAccentList"/>
    <dgm:cxn modelId="{4AAE7BF0-76E8-4C18-8012-4DE05BC7364C}" type="presParOf" srcId="{95A0BFA3-454C-46E0-AC3D-426CECF89A26}" destId="{1E53B2BF-64E6-4A9F-AC95-D6E666E3896C}" srcOrd="1" destOrd="0" presId="urn:microsoft.com/office/officeart/2008/layout/SquareAccentList"/>
    <dgm:cxn modelId="{673B6174-BAB7-40F4-B3FA-6670E3BD8E9C}" type="presParOf" srcId="{95A0BFA3-454C-46E0-AC3D-426CECF89A26}" destId="{9EBDD87E-938F-49C5-8381-82FE8DE21C9D}" srcOrd="2" destOrd="0" presId="urn:microsoft.com/office/officeart/2008/layout/SquareAccentList"/>
    <dgm:cxn modelId="{5B3AF276-6A67-428D-BF95-50011C4418BD}" type="presParOf" srcId="{B3487A10-942A-4BCE-A649-A1007D35E8E4}" destId="{2D448537-8114-4851-AB26-819EE77F1D75}" srcOrd="1" destOrd="0" presId="urn:microsoft.com/office/officeart/2008/layout/SquareAccentList"/>
    <dgm:cxn modelId="{A388CE3D-34CD-4D92-98EE-D8FB68F3DF03}" type="presParOf" srcId="{2D448537-8114-4851-AB26-819EE77F1D75}" destId="{FDFBB4EC-7152-49E7-BE95-1AD2B99A566F}" srcOrd="0" destOrd="0" presId="urn:microsoft.com/office/officeart/2008/layout/SquareAccentList"/>
    <dgm:cxn modelId="{4B0DF7D4-F489-4316-B4E9-C07E015C4F92}" type="presParOf" srcId="{FDFBB4EC-7152-49E7-BE95-1AD2B99A566F}" destId="{5DD3E7DE-C7B6-4BB3-83BA-5BA1324FEDAF}" srcOrd="0" destOrd="0" presId="urn:microsoft.com/office/officeart/2008/layout/SquareAccentList"/>
    <dgm:cxn modelId="{D4E7F759-732E-4028-9805-FD701AC4B858}" type="presParOf" srcId="{FDFBB4EC-7152-49E7-BE95-1AD2B99A566F}" destId="{6A9F4A92-D31F-4C6B-91C2-E1F708B6FACC}" srcOrd="1" destOrd="0" presId="urn:microsoft.com/office/officeart/2008/layout/SquareAccentList"/>
    <dgm:cxn modelId="{DCE23612-E0DB-4267-869F-53684E2E43E1}" type="presParOf" srcId="{2D448537-8114-4851-AB26-819EE77F1D75}" destId="{95C7D152-BC00-4839-9BDB-6E5E78C7E446}" srcOrd="1" destOrd="0" presId="urn:microsoft.com/office/officeart/2008/layout/SquareAccentList"/>
    <dgm:cxn modelId="{E6DE3E5B-2B95-4522-AE36-29039A1B629B}" type="presParOf" srcId="{95C7D152-BC00-4839-9BDB-6E5E78C7E446}" destId="{9AC9655F-0180-4356-A85B-CC1649D56163}" srcOrd="0" destOrd="0" presId="urn:microsoft.com/office/officeart/2008/layout/SquareAccentList"/>
    <dgm:cxn modelId="{84EE4C31-FA2F-4333-83A9-77DC246069EA}" type="presParOf" srcId="{95C7D152-BC00-4839-9BDB-6E5E78C7E446}" destId="{14E3651D-3BCE-4265-84E5-473AD66A9C97}" srcOrd="1" destOrd="0" presId="urn:microsoft.com/office/officeart/2008/layout/SquareAccentList"/>
    <dgm:cxn modelId="{22059178-9C36-43AD-AB2A-97F7F598F3D9}" type="presParOf" srcId="{2D448537-8114-4851-AB26-819EE77F1D75}" destId="{1629F560-C6F0-45A0-82B0-5A9429CC3133}" srcOrd="2" destOrd="0" presId="urn:microsoft.com/office/officeart/2008/layout/SquareAccentList"/>
    <dgm:cxn modelId="{0BEE774B-82AF-4B32-B877-73D417F1A313}" type="presParOf" srcId="{1629F560-C6F0-45A0-82B0-5A9429CC3133}" destId="{941CD37D-6484-4535-8AEB-5780B4AB649D}" srcOrd="0" destOrd="0" presId="urn:microsoft.com/office/officeart/2008/layout/SquareAccentList"/>
    <dgm:cxn modelId="{B514E1B3-AF0C-4270-A0FA-6C040401B60E}" type="presParOf" srcId="{1629F560-C6F0-45A0-82B0-5A9429CC3133}" destId="{230ECB7B-234F-4C42-BF13-42B39E35E4F2}" srcOrd="1" destOrd="0" presId="urn:microsoft.com/office/officeart/2008/layout/SquareAccentList"/>
    <dgm:cxn modelId="{6867D2F2-2EF2-457C-9CE9-80BF184FC5A1}" type="presParOf" srcId="{2D448537-8114-4851-AB26-819EE77F1D75}" destId="{A1739678-BC52-4D2B-89C6-2D778D76A052}" srcOrd="3" destOrd="0" presId="urn:microsoft.com/office/officeart/2008/layout/SquareAccentList"/>
    <dgm:cxn modelId="{8FEE5D1E-0822-4F40-BFF8-2ADFEFEFE962}" type="presParOf" srcId="{A1739678-BC52-4D2B-89C6-2D778D76A052}" destId="{755EBB71-4B64-4634-B620-746EEC9170E4}" srcOrd="0" destOrd="0" presId="urn:microsoft.com/office/officeart/2008/layout/SquareAccentList"/>
    <dgm:cxn modelId="{D90447BC-7865-4A4B-97C7-A264D30897F1}" type="presParOf" srcId="{A1739678-BC52-4D2B-89C6-2D778D76A052}" destId="{9BA98AE0-E0AF-426E-A027-36209E8EA128}" srcOrd="1" destOrd="0" presId="urn:microsoft.com/office/officeart/2008/layout/SquareAccentList"/>
    <dgm:cxn modelId="{C9780EF9-8518-49C6-AB21-21BFA5346F05}" type="presParOf" srcId="{2D448537-8114-4851-AB26-819EE77F1D75}" destId="{4AEA83D5-25A9-43A0-A885-25CA81F7FEB1}" srcOrd="4" destOrd="0" presId="urn:microsoft.com/office/officeart/2008/layout/SquareAccentList"/>
    <dgm:cxn modelId="{5671722A-539C-420F-BF7E-291515098C70}" type="presParOf" srcId="{4AEA83D5-25A9-43A0-A885-25CA81F7FEB1}" destId="{5AC11A9F-762E-4838-885A-3A3126463BCA}" srcOrd="0" destOrd="0" presId="urn:microsoft.com/office/officeart/2008/layout/SquareAccentList"/>
    <dgm:cxn modelId="{B9A97D98-F672-4CE4-8375-899B597991EB}" type="presParOf" srcId="{4AEA83D5-25A9-43A0-A885-25CA81F7FEB1}" destId="{3EBD1485-E13C-4A08-A332-609A6056682C}" srcOrd="1" destOrd="0" presId="urn:microsoft.com/office/officeart/2008/layout/SquareAccentList"/>
    <dgm:cxn modelId="{62D5C9B9-C1C7-46C1-B54C-11CCB8985ED1}" type="presParOf" srcId="{2D448537-8114-4851-AB26-819EE77F1D75}" destId="{CB90A6A7-683F-4861-9D20-0F6ED16DDFA8}" srcOrd="5" destOrd="0" presId="urn:microsoft.com/office/officeart/2008/layout/SquareAccentList"/>
    <dgm:cxn modelId="{A12C6104-16FF-4FB1-B49C-8E9D773B829A}" type="presParOf" srcId="{CB90A6A7-683F-4861-9D20-0F6ED16DDFA8}" destId="{431AFC78-6184-47B7-86C2-704260E3BBAD}" srcOrd="0" destOrd="0" presId="urn:microsoft.com/office/officeart/2008/layout/SquareAccentList"/>
    <dgm:cxn modelId="{66945A69-38B7-490F-8413-3DA0B304B3D8}" type="presParOf" srcId="{CB90A6A7-683F-4861-9D20-0F6ED16DDFA8}" destId="{655B1E7D-4FD2-4707-BBFE-13499DA2F2D7}" srcOrd="1" destOrd="0" presId="urn:microsoft.com/office/officeart/2008/layout/SquareAccen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15366F-9C36-43C2-9830-1B578E27FD5E}">
      <dsp:nvSpPr>
        <dsp:cNvPr id="0" name=""/>
        <dsp:cNvSpPr/>
      </dsp:nvSpPr>
      <dsp:spPr>
        <a:xfrm>
          <a:off x="3150" y="17243"/>
          <a:ext cx="3071591" cy="9625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/>
            <a:t>1.  Centralizar la coordinación interinstitucional para la atención ciudadana y manejo de emergencias</a:t>
          </a:r>
        </a:p>
      </dsp:txBody>
      <dsp:txXfrm>
        <a:off x="3150" y="17243"/>
        <a:ext cx="3071591" cy="962572"/>
      </dsp:txXfrm>
    </dsp:sp>
    <dsp:sp modelId="{E0A46DFE-A9B1-4B93-B1A4-240A203F5C7F}">
      <dsp:nvSpPr>
        <dsp:cNvPr id="0" name=""/>
        <dsp:cNvSpPr/>
      </dsp:nvSpPr>
      <dsp:spPr>
        <a:xfrm>
          <a:off x="3150" y="979815"/>
          <a:ext cx="3071591" cy="2406566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Lograr </a:t>
          </a:r>
          <a:r>
            <a:rPr lang="es-MX" sz="1500" kern="1200" dirty="0"/>
            <a:t>la interoperabilidad institucional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Obtener una </a:t>
          </a:r>
          <a:r>
            <a:rPr lang="es-MX" sz="1500" kern="1200" dirty="0"/>
            <a:t>atención ciudadana más eficaz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Aprovechar en </a:t>
          </a:r>
          <a:r>
            <a:rPr lang="es-MX" sz="1500" kern="1200" dirty="0" err="1" smtClean="0"/>
            <a:t>completud</a:t>
          </a:r>
          <a:r>
            <a:rPr lang="es-MX" sz="1500" kern="1200" dirty="0" smtClean="0"/>
            <a:t> </a:t>
          </a:r>
          <a:r>
            <a:rPr lang="es-MX" sz="1500" kern="1200" dirty="0"/>
            <a:t>los recursos públicos</a:t>
          </a:r>
        </a:p>
      </dsp:txBody>
      <dsp:txXfrm>
        <a:off x="3150" y="979815"/>
        <a:ext cx="3071591" cy="2406566"/>
      </dsp:txXfrm>
    </dsp:sp>
    <dsp:sp modelId="{D332F611-F0F7-4F04-B071-7193DD5C4C38}">
      <dsp:nvSpPr>
        <dsp:cNvPr id="0" name=""/>
        <dsp:cNvSpPr/>
      </dsp:nvSpPr>
      <dsp:spPr>
        <a:xfrm>
          <a:off x="3504764" y="17243"/>
          <a:ext cx="3071591" cy="962572"/>
        </a:xfrm>
        <a:prstGeom prst="rect">
          <a:avLst/>
        </a:prstGeom>
        <a:solidFill>
          <a:schemeClr val="accent5">
            <a:hueOff val="-4966938"/>
            <a:satOff val="19906"/>
            <a:lumOff val="4314"/>
            <a:alphaOff val="0"/>
          </a:schemeClr>
        </a:solidFill>
        <a:ln w="25400" cap="flat" cmpd="sng" algn="ctr">
          <a:solidFill>
            <a:schemeClr val="accent5">
              <a:hueOff val="-4966938"/>
              <a:satOff val="19906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kern="1200" dirty="0"/>
            <a:t>2. Gestionar  de manera transparente la atención ciudadana</a:t>
          </a:r>
        </a:p>
      </dsp:txBody>
      <dsp:txXfrm>
        <a:off x="3504764" y="17243"/>
        <a:ext cx="3071591" cy="962572"/>
      </dsp:txXfrm>
    </dsp:sp>
    <dsp:sp modelId="{A5659473-5C51-41B5-97F8-FAEB4F5FF154}">
      <dsp:nvSpPr>
        <dsp:cNvPr id="0" name=""/>
        <dsp:cNvSpPr/>
      </dsp:nvSpPr>
      <dsp:spPr>
        <a:xfrm>
          <a:off x="3504764" y="979815"/>
          <a:ext cx="3071591" cy="2406566"/>
        </a:xfrm>
        <a:prstGeom prst="rect">
          <a:avLst/>
        </a:prstGeom>
        <a:solidFill>
          <a:schemeClr val="accent5">
            <a:tint val="40000"/>
            <a:alpha val="90000"/>
            <a:hueOff val="-5370241"/>
            <a:satOff val="24126"/>
            <a:lumOff val="1658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5370241"/>
              <a:satOff val="24126"/>
              <a:lumOff val="165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Alcanzar </a:t>
          </a:r>
          <a:r>
            <a:rPr lang="es-MX" sz="1500" kern="1200" dirty="0"/>
            <a:t>la trazabilidad de los incidentes cuya atención corresponde a diversas dependencias de gobierno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Concretar </a:t>
          </a:r>
          <a:r>
            <a:rPr lang="es-MX" sz="1500" kern="1200" dirty="0"/>
            <a:t>sistemas integrales de atención con base en la información de las instituciones </a:t>
          </a:r>
        </a:p>
      </dsp:txBody>
      <dsp:txXfrm>
        <a:off x="3504764" y="979815"/>
        <a:ext cx="3071591" cy="2406566"/>
      </dsp:txXfrm>
    </dsp:sp>
    <dsp:sp modelId="{7E14FC51-A86B-4A67-BB8E-BB7471922B8D}">
      <dsp:nvSpPr>
        <dsp:cNvPr id="0" name=""/>
        <dsp:cNvSpPr/>
      </dsp:nvSpPr>
      <dsp:spPr>
        <a:xfrm>
          <a:off x="7006378" y="17243"/>
          <a:ext cx="3071591" cy="962572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60960" rIns="106680" bIns="6096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500" b="0" kern="1200" dirty="0">
              <a:latin typeface="+mj-lt"/>
            </a:rPr>
            <a:t>3. </a:t>
          </a:r>
          <a:r>
            <a:rPr lang="es-MX" sz="1500" b="0" kern="1200" dirty="0" smtClean="0">
              <a:latin typeface="+mj-lt"/>
            </a:rPr>
            <a:t>Alcanzar funcionalidad e innovación</a:t>
          </a:r>
          <a:r>
            <a:rPr lang="es-MX" sz="1500" b="0" kern="1200" dirty="0" smtClean="0">
              <a:solidFill>
                <a:schemeClr val="bg1"/>
              </a:solidFill>
              <a:latin typeface="+mj-lt"/>
            </a:rPr>
            <a:t> </a:t>
          </a:r>
          <a:r>
            <a:rPr lang="es-MX" sz="1500" b="0" kern="1200" dirty="0">
              <a:solidFill>
                <a:schemeClr val="bg1"/>
              </a:solidFill>
              <a:latin typeface="+mj-lt"/>
            </a:rPr>
            <a:t>de la infraestructura tecnológica para la captación de información en tiempo real</a:t>
          </a:r>
          <a:endParaRPr lang="es-MX" sz="1500" b="0" kern="1200" dirty="0">
            <a:latin typeface="+mj-lt"/>
          </a:endParaRPr>
        </a:p>
      </dsp:txBody>
      <dsp:txXfrm>
        <a:off x="7006378" y="17243"/>
        <a:ext cx="3071591" cy="962572"/>
      </dsp:txXfrm>
    </dsp:sp>
    <dsp:sp modelId="{F1E517AD-AFD3-4673-8688-E2BC70667871}">
      <dsp:nvSpPr>
        <dsp:cNvPr id="0" name=""/>
        <dsp:cNvSpPr/>
      </dsp:nvSpPr>
      <dsp:spPr>
        <a:xfrm>
          <a:off x="7006378" y="979815"/>
          <a:ext cx="3071591" cy="2406566"/>
        </a:xfrm>
        <a:prstGeom prst="rect">
          <a:avLst/>
        </a:prstGeom>
        <a:solidFill>
          <a:schemeClr val="accent5">
            <a:tint val="40000"/>
            <a:alpha val="90000"/>
            <a:hueOff val="-10740482"/>
            <a:satOff val="48253"/>
            <a:lumOff val="3317"/>
            <a:alphaOff val="0"/>
          </a:schemeClr>
        </a:solidFill>
        <a:ln w="25400" cap="flat" cmpd="sng" algn="ctr">
          <a:solidFill>
            <a:schemeClr val="accent5">
              <a:tint val="40000"/>
              <a:alpha val="90000"/>
              <a:hueOff val="-10740482"/>
              <a:satOff val="48253"/>
              <a:lumOff val="331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010" tIns="80010" rIns="106680" bIns="120015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Ampliar </a:t>
          </a:r>
          <a:r>
            <a:rPr lang="es-ES" sz="1500" kern="1200" dirty="0"/>
            <a:t>en número y cobertura espacial, de los dispositivos tecnológicos del C5</a:t>
          </a:r>
          <a:endParaRPr lang="es-MX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 smtClean="0"/>
            <a:t>Instalar </a:t>
          </a:r>
          <a:r>
            <a:rPr lang="es-ES" sz="1500" kern="1200" dirty="0"/>
            <a:t>de sensores múltiples y expansibles para la gestión de cualquier incidente urbano</a:t>
          </a:r>
          <a:endParaRPr lang="es-MX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MX" sz="1500" kern="1200" dirty="0" smtClean="0"/>
            <a:t>Conformar </a:t>
          </a:r>
          <a:r>
            <a:rPr lang="es-MX" sz="1500" kern="1200" dirty="0"/>
            <a:t>de sistemas de comunicación interinstitucionales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ES" sz="1500" kern="1200" dirty="0"/>
            <a:t>Generación y mejoramiento de formas de contacto ciudadano</a:t>
          </a:r>
          <a:endParaRPr lang="es-MX" sz="1500" kern="1200" dirty="0"/>
        </a:p>
      </dsp:txBody>
      <dsp:txXfrm>
        <a:off x="7006378" y="979815"/>
        <a:ext cx="3071591" cy="240656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08F4D-E3E4-4913-B349-ED310CA9B2BF}">
      <dsp:nvSpPr>
        <dsp:cNvPr id="0" name=""/>
        <dsp:cNvSpPr/>
      </dsp:nvSpPr>
      <dsp:spPr>
        <a:xfrm>
          <a:off x="1699" y="698083"/>
          <a:ext cx="3303073" cy="388596"/>
        </a:xfrm>
        <a:prstGeom prst="rect">
          <a:avLst/>
        </a:prstGeom>
        <a:solidFill>
          <a:schemeClr val="accent5">
            <a:shade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774374-CD73-4FBD-B706-E10FF5EE1EA2}">
      <dsp:nvSpPr>
        <dsp:cNvPr id="0" name=""/>
        <dsp:cNvSpPr/>
      </dsp:nvSpPr>
      <dsp:spPr>
        <a:xfrm>
          <a:off x="1699" y="844024"/>
          <a:ext cx="242655" cy="2426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8BAA4D-8C0E-457C-AD5A-D331A75008E3}">
      <dsp:nvSpPr>
        <dsp:cNvPr id="0" name=""/>
        <dsp:cNvSpPr/>
      </dsp:nvSpPr>
      <dsp:spPr>
        <a:xfrm>
          <a:off x="1699" y="0"/>
          <a:ext cx="3303073" cy="698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/>
            <a:t>1. Lograr la interoperabilidad institucional</a:t>
          </a:r>
        </a:p>
      </dsp:txBody>
      <dsp:txXfrm>
        <a:off x="1699" y="0"/>
        <a:ext cx="3303073" cy="698083"/>
      </dsp:txXfrm>
    </dsp:sp>
    <dsp:sp modelId="{2BFF9FE6-F2D1-46B9-8398-8DBCA9952352}">
      <dsp:nvSpPr>
        <dsp:cNvPr id="0" name=""/>
        <dsp:cNvSpPr/>
      </dsp:nvSpPr>
      <dsp:spPr>
        <a:xfrm>
          <a:off x="1699" y="1409647"/>
          <a:ext cx="242649" cy="242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750F53-EBC3-44C7-A3EA-CCF6BFFE9FDC}">
      <dsp:nvSpPr>
        <dsp:cNvPr id="0" name=""/>
        <dsp:cNvSpPr/>
      </dsp:nvSpPr>
      <dsp:spPr>
        <a:xfrm>
          <a:off x="232914" y="1248163"/>
          <a:ext cx="3071858" cy="565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Alcanzar </a:t>
          </a:r>
          <a:r>
            <a:rPr lang="es-MX" sz="1000" kern="1200" dirty="0"/>
            <a:t>un sistema unificado de atención ciudadana para emergencias</a:t>
          </a:r>
        </a:p>
      </dsp:txBody>
      <dsp:txXfrm>
        <a:off x="232914" y="1248163"/>
        <a:ext cx="3071858" cy="565617"/>
      </dsp:txXfrm>
    </dsp:sp>
    <dsp:sp modelId="{3FF245FB-BE19-460B-81F5-F1BD8A13E806}">
      <dsp:nvSpPr>
        <dsp:cNvPr id="0" name=""/>
        <dsp:cNvSpPr/>
      </dsp:nvSpPr>
      <dsp:spPr>
        <a:xfrm>
          <a:off x="1699" y="1975264"/>
          <a:ext cx="242649" cy="242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72278"/>
              <a:satOff val="-1599"/>
              <a:lumOff val="119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5060AF-B8D2-420B-AFC5-B71509E6F8D9}">
      <dsp:nvSpPr>
        <dsp:cNvPr id="0" name=""/>
        <dsp:cNvSpPr/>
      </dsp:nvSpPr>
      <dsp:spPr>
        <a:xfrm>
          <a:off x="232914" y="1813781"/>
          <a:ext cx="3071858" cy="565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/>
            <a:t>Implementar un sistema para los servicios de atención ciudadana con folio único</a:t>
          </a:r>
        </a:p>
      </dsp:txBody>
      <dsp:txXfrm>
        <a:off x="232914" y="1813781"/>
        <a:ext cx="3071858" cy="565617"/>
      </dsp:txXfrm>
    </dsp:sp>
    <dsp:sp modelId="{FA06DE0B-DD2F-4F67-93E4-70DB2A0F679F}">
      <dsp:nvSpPr>
        <dsp:cNvPr id="0" name=""/>
        <dsp:cNvSpPr/>
      </dsp:nvSpPr>
      <dsp:spPr>
        <a:xfrm>
          <a:off x="1699" y="2540881"/>
          <a:ext cx="242649" cy="242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144556"/>
              <a:satOff val="-3197"/>
              <a:lumOff val="2399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3CFDEF-DC72-44E4-90AF-65C5BDC13757}">
      <dsp:nvSpPr>
        <dsp:cNvPr id="0" name=""/>
        <dsp:cNvSpPr/>
      </dsp:nvSpPr>
      <dsp:spPr>
        <a:xfrm>
          <a:off x="232914" y="2379398"/>
          <a:ext cx="3071858" cy="565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/>
            <a:t>Incrementar el personal operativo de atención a emergencias y servicios </a:t>
          </a:r>
        </a:p>
      </dsp:txBody>
      <dsp:txXfrm>
        <a:off x="232914" y="2379398"/>
        <a:ext cx="3071858" cy="565617"/>
      </dsp:txXfrm>
    </dsp:sp>
    <dsp:sp modelId="{D3021942-A8F4-4AD9-A8C9-9E7A301805E9}">
      <dsp:nvSpPr>
        <dsp:cNvPr id="0" name=""/>
        <dsp:cNvSpPr/>
      </dsp:nvSpPr>
      <dsp:spPr>
        <a:xfrm>
          <a:off x="3469926" y="698083"/>
          <a:ext cx="3303073" cy="388596"/>
        </a:xfrm>
        <a:prstGeom prst="rect">
          <a:avLst/>
        </a:prstGeom>
        <a:solidFill>
          <a:schemeClr val="accent5">
            <a:shade val="50000"/>
            <a:hueOff val="168648"/>
            <a:satOff val="-3730"/>
            <a:lumOff val="27991"/>
            <a:alphaOff val="0"/>
          </a:schemeClr>
        </a:solidFill>
        <a:ln w="25400" cap="flat" cmpd="sng" algn="ctr">
          <a:solidFill>
            <a:schemeClr val="accent5">
              <a:shade val="50000"/>
              <a:hueOff val="168648"/>
              <a:satOff val="-3730"/>
              <a:lumOff val="279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032E5-8EDB-43CC-B991-260659B7C80D}">
      <dsp:nvSpPr>
        <dsp:cNvPr id="0" name=""/>
        <dsp:cNvSpPr/>
      </dsp:nvSpPr>
      <dsp:spPr>
        <a:xfrm>
          <a:off x="3497999" y="749153"/>
          <a:ext cx="242655" cy="2426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168648"/>
              <a:satOff val="-3730"/>
              <a:lumOff val="279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7579BA-2781-4E72-B7BF-B259B8722B70}">
      <dsp:nvSpPr>
        <dsp:cNvPr id="0" name=""/>
        <dsp:cNvSpPr/>
      </dsp:nvSpPr>
      <dsp:spPr>
        <a:xfrm>
          <a:off x="3469926" y="0"/>
          <a:ext cx="3303073" cy="698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Obtener una atención </a:t>
          </a:r>
          <a:r>
            <a:rPr lang="es-MX" sz="2100" kern="1200" dirty="0"/>
            <a:t>ciudadana más eficaz</a:t>
          </a:r>
        </a:p>
      </dsp:txBody>
      <dsp:txXfrm>
        <a:off x="3469926" y="0"/>
        <a:ext cx="3303073" cy="698083"/>
      </dsp:txXfrm>
    </dsp:sp>
    <dsp:sp modelId="{2ACC314C-042E-4DA5-B0DC-FE3C40E9263E}">
      <dsp:nvSpPr>
        <dsp:cNvPr id="0" name=""/>
        <dsp:cNvSpPr/>
      </dsp:nvSpPr>
      <dsp:spPr>
        <a:xfrm>
          <a:off x="3469926" y="1409647"/>
          <a:ext cx="242649" cy="242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216833"/>
              <a:satOff val="-4796"/>
              <a:lumOff val="359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0263A9-9BB4-47A6-A34E-7A6BE4798DB9}">
      <dsp:nvSpPr>
        <dsp:cNvPr id="0" name=""/>
        <dsp:cNvSpPr/>
      </dsp:nvSpPr>
      <dsp:spPr>
        <a:xfrm>
          <a:off x="3701141" y="1248163"/>
          <a:ext cx="3071858" cy="565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Lograr el  </a:t>
          </a:r>
          <a:r>
            <a:rPr lang="es-MX" sz="1000" kern="1200" dirty="0"/>
            <a:t>correcto </a:t>
          </a:r>
          <a:r>
            <a:rPr lang="es-MX" sz="1000" kern="1200" dirty="0" smtClean="0"/>
            <a:t> uso de </a:t>
          </a:r>
          <a:r>
            <a:rPr lang="es-MX" sz="1000" kern="1200" dirty="0"/>
            <a:t>los medios para solicitar atención ciudadana para emergencias u otros </a:t>
          </a:r>
          <a:r>
            <a:rPr lang="es-MX" sz="1000" kern="1200" dirty="0" smtClean="0"/>
            <a:t>servicios mediante la difusión de los mismos</a:t>
          </a:r>
          <a:endParaRPr lang="es-MX" sz="1000" kern="1200" dirty="0"/>
        </a:p>
      </dsp:txBody>
      <dsp:txXfrm>
        <a:off x="3701141" y="1248163"/>
        <a:ext cx="3071858" cy="565617"/>
      </dsp:txXfrm>
    </dsp:sp>
    <dsp:sp modelId="{5C877DA2-B352-4CC1-9CC4-A596F14FABBF}">
      <dsp:nvSpPr>
        <dsp:cNvPr id="0" name=""/>
        <dsp:cNvSpPr/>
      </dsp:nvSpPr>
      <dsp:spPr>
        <a:xfrm>
          <a:off x="3469926" y="1975264"/>
          <a:ext cx="242649" cy="242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216833"/>
              <a:satOff val="-4796"/>
              <a:lumOff val="359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33ED63B-1A88-414D-B366-904F2C6C76B2}">
      <dsp:nvSpPr>
        <dsp:cNvPr id="0" name=""/>
        <dsp:cNvSpPr/>
      </dsp:nvSpPr>
      <dsp:spPr>
        <a:xfrm>
          <a:off x="3701141" y="1813781"/>
          <a:ext cx="3071858" cy="565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/>
            <a:t>Realizar labores de inteligencia y uso estratégico de la información para el seguimiento y mejora continua de los servicios de atención ciudadana</a:t>
          </a:r>
        </a:p>
      </dsp:txBody>
      <dsp:txXfrm>
        <a:off x="3701141" y="1813781"/>
        <a:ext cx="3071858" cy="565617"/>
      </dsp:txXfrm>
    </dsp:sp>
    <dsp:sp modelId="{89BDF0C3-8969-4AB5-A4CD-890C8C019292}">
      <dsp:nvSpPr>
        <dsp:cNvPr id="0" name=""/>
        <dsp:cNvSpPr/>
      </dsp:nvSpPr>
      <dsp:spPr>
        <a:xfrm>
          <a:off x="6938153" y="698083"/>
          <a:ext cx="3303073" cy="388596"/>
        </a:xfrm>
        <a:prstGeom prst="rect">
          <a:avLst/>
        </a:prstGeom>
        <a:solidFill>
          <a:schemeClr val="accent5">
            <a:shade val="50000"/>
            <a:hueOff val="168648"/>
            <a:satOff val="-3730"/>
            <a:lumOff val="27991"/>
            <a:alphaOff val="0"/>
          </a:schemeClr>
        </a:solidFill>
        <a:ln w="25400" cap="flat" cmpd="sng" algn="ctr">
          <a:solidFill>
            <a:schemeClr val="accent5">
              <a:shade val="50000"/>
              <a:hueOff val="168648"/>
              <a:satOff val="-3730"/>
              <a:lumOff val="279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102315D-F21D-4541-BF9D-88B5EA59F354}">
      <dsp:nvSpPr>
        <dsp:cNvPr id="0" name=""/>
        <dsp:cNvSpPr/>
      </dsp:nvSpPr>
      <dsp:spPr>
        <a:xfrm>
          <a:off x="6938153" y="844024"/>
          <a:ext cx="242655" cy="2426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168648"/>
              <a:satOff val="-3730"/>
              <a:lumOff val="2799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6388DD-CB97-4B22-8019-8F64A951F061}">
      <dsp:nvSpPr>
        <dsp:cNvPr id="0" name=""/>
        <dsp:cNvSpPr/>
      </dsp:nvSpPr>
      <dsp:spPr>
        <a:xfrm>
          <a:off x="6938153" y="0"/>
          <a:ext cx="3303073" cy="698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2100" kern="1200" dirty="0" smtClean="0"/>
            <a:t>Aprovechar en </a:t>
          </a:r>
          <a:r>
            <a:rPr lang="es-MX" sz="2100" kern="1200" dirty="0" err="1" smtClean="0"/>
            <a:t>completud</a:t>
          </a:r>
          <a:r>
            <a:rPr lang="es-MX" sz="2100" kern="1200" dirty="0" smtClean="0"/>
            <a:t> los </a:t>
          </a:r>
          <a:r>
            <a:rPr lang="es-MX" sz="2100" kern="1200" dirty="0"/>
            <a:t>recursos públicos</a:t>
          </a:r>
        </a:p>
      </dsp:txBody>
      <dsp:txXfrm>
        <a:off x="6938153" y="0"/>
        <a:ext cx="3303073" cy="698083"/>
      </dsp:txXfrm>
    </dsp:sp>
    <dsp:sp modelId="{4D8CD9F2-3D6F-4A70-91E5-92B3C93B0E78}">
      <dsp:nvSpPr>
        <dsp:cNvPr id="0" name=""/>
        <dsp:cNvSpPr/>
      </dsp:nvSpPr>
      <dsp:spPr>
        <a:xfrm>
          <a:off x="6938153" y="1409647"/>
          <a:ext cx="242649" cy="242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144556"/>
              <a:satOff val="-3197"/>
              <a:lumOff val="2399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7445B8-1DA9-4D93-B231-539320EB654B}">
      <dsp:nvSpPr>
        <dsp:cNvPr id="0" name=""/>
        <dsp:cNvSpPr/>
      </dsp:nvSpPr>
      <dsp:spPr>
        <a:xfrm>
          <a:off x="7169368" y="1248163"/>
          <a:ext cx="3071858" cy="565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Alcanzar </a:t>
          </a:r>
          <a:r>
            <a:rPr lang="es-MX" sz="1000" kern="1200" dirty="0"/>
            <a:t>el aprovechamiento de la tecnología y comunicaciones para gestionar los servicios ciudadanos</a:t>
          </a:r>
        </a:p>
      </dsp:txBody>
      <dsp:txXfrm>
        <a:off x="7169368" y="1248163"/>
        <a:ext cx="3071858" cy="565617"/>
      </dsp:txXfrm>
    </dsp:sp>
    <dsp:sp modelId="{5F5387CE-FE99-4634-A046-C7B2BDA581CE}">
      <dsp:nvSpPr>
        <dsp:cNvPr id="0" name=""/>
        <dsp:cNvSpPr/>
      </dsp:nvSpPr>
      <dsp:spPr>
        <a:xfrm>
          <a:off x="6938153" y="1975264"/>
          <a:ext cx="242649" cy="242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shade val="50000"/>
              <a:hueOff val="72278"/>
              <a:satOff val="-1599"/>
              <a:lumOff val="119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DEC5D5B-3594-4F0D-A36A-D828D56F5B4D}">
      <dsp:nvSpPr>
        <dsp:cNvPr id="0" name=""/>
        <dsp:cNvSpPr/>
      </dsp:nvSpPr>
      <dsp:spPr>
        <a:xfrm>
          <a:off x="7169368" y="1813781"/>
          <a:ext cx="3071858" cy="565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Tener </a:t>
          </a:r>
          <a:r>
            <a:rPr lang="es-MX" sz="1000" kern="1200" dirty="0"/>
            <a:t>las vías de comunicación más eficientes y sujetas a control administrativo entre dependencias</a:t>
          </a:r>
        </a:p>
      </dsp:txBody>
      <dsp:txXfrm>
        <a:off x="7169368" y="1813781"/>
        <a:ext cx="3071858" cy="56561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08F4D-E3E4-4913-B349-ED310CA9B2BF}">
      <dsp:nvSpPr>
        <dsp:cNvPr id="0" name=""/>
        <dsp:cNvSpPr/>
      </dsp:nvSpPr>
      <dsp:spPr>
        <a:xfrm>
          <a:off x="1699" y="698083"/>
          <a:ext cx="3303073" cy="388596"/>
        </a:xfrm>
        <a:prstGeom prst="rect">
          <a:avLst/>
        </a:prstGeom>
        <a:solidFill>
          <a:srgbClr val="55F828"/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64774374-CD73-4FBD-B706-E10FF5EE1EA2}">
      <dsp:nvSpPr>
        <dsp:cNvPr id="0" name=""/>
        <dsp:cNvSpPr/>
      </dsp:nvSpPr>
      <dsp:spPr>
        <a:xfrm>
          <a:off x="1699" y="844024"/>
          <a:ext cx="242655" cy="2426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8BAA4D-8C0E-457C-AD5A-D331A75008E3}">
      <dsp:nvSpPr>
        <dsp:cNvPr id="0" name=""/>
        <dsp:cNvSpPr/>
      </dsp:nvSpPr>
      <dsp:spPr>
        <a:xfrm>
          <a:off x="1699" y="0"/>
          <a:ext cx="3303073" cy="698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Alcanzar  </a:t>
          </a:r>
          <a:r>
            <a:rPr lang="es-MX" sz="1200" kern="1200" dirty="0"/>
            <a:t>la trazabilidad de los incidentes cuya atención corresponde a diversas dependencias de gobierno</a:t>
          </a:r>
        </a:p>
      </dsp:txBody>
      <dsp:txXfrm>
        <a:off x="1699" y="0"/>
        <a:ext cx="3303073" cy="698083"/>
      </dsp:txXfrm>
    </dsp:sp>
    <dsp:sp modelId="{2BFF9FE6-F2D1-46B9-8398-8DBCA9952352}">
      <dsp:nvSpPr>
        <dsp:cNvPr id="0" name=""/>
        <dsp:cNvSpPr/>
      </dsp:nvSpPr>
      <dsp:spPr>
        <a:xfrm>
          <a:off x="1699" y="1409647"/>
          <a:ext cx="242649" cy="242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750F53-EBC3-44C7-A3EA-CCF6BFFE9FDC}">
      <dsp:nvSpPr>
        <dsp:cNvPr id="0" name=""/>
        <dsp:cNvSpPr/>
      </dsp:nvSpPr>
      <dsp:spPr>
        <a:xfrm>
          <a:off x="232914" y="1248163"/>
          <a:ext cx="3071858" cy="565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/>
            <a:t>Garantizar que los servicios solicitados o incidentes reportados a alguna institución vinculada, tendrán una atención integral</a:t>
          </a:r>
        </a:p>
      </dsp:txBody>
      <dsp:txXfrm>
        <a:off x="232914" y="1248163"/>
        <a:ext cx="3071858" cy="565617"/>
      </dsp:txXfrm>
    </dsp:sp>
    <dsp:sp modelId="{3FF245FB-BE19-460B-81F5-F1BD8A13E806}">
      <dsp:nvSpPr>
        <dsp:cNvPr id="0" name=""/>
        <dsp:cNvSpPr/>
      </dsp:nvSpPr>
      <dsp:spPr>
        <a:xfrm>
          <a:off x="1699" y="1975264"/>
          <a:ext cx="242649" cy="242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5060AF-B8D2-420B-AFC5-B71509E6F8D9}">
      <dsp:nvSpPr>
        <dsp:cNvPr id="0" name=""/>
        <dsp:cNvSpPr/>
      </dsp:nvSpPr>
      <dsp:spPr>
        <a:xfrm>
          <a:off x="232914" y="1813781"/>
          <a:ext cx="3071858" cy="565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/>
            <a:t>Lograr que las comunicaciones entre instituciones sean seguras, eficaces y definitivas para fijar responsabilidades en la atención ciudadana</a:t>
          </a:r>
        </a:p>
      </dsp:txBody>
      <dsp:txXfrm>
        <a:off x="232914" y="1813781"/>
        <a:ext cx="3071858" cy="565617"/>
      </dsp:txXfrm>
    </dsp:sp>
    <dsp:sp modelId="{FA06DE0B-DD2F-4F67-93E4-70DB2A0F679F}">
      <dsp:nvSpPr>
        <dsp:cNvPr id="0" name=""/>
        <dsp:cNvSpPr/>
      </dsp:nvSpPr>
      <dsp:spPr>
        <a:xfrm>
          <a:off x="1699" y="2540881"/>
          <a:ext cx="242649" cy="242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1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83CFDEF-DC72-44E4-90AF-65C5BDC13757}">
      <dsp:nvSpPr>
        <dsp:cNvPr id="0" name=""/>
        <dsp:cNvSpPr/>
      </dsp:nvSpPr>
      <dsp:spPr>
        <a:xfrm>
          <a:off x="232914" y="2379398"/>
          <a:ext cx="3071858" cy="565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Conseguir </a:t>
          </a:r>
          <a:r>
            <a:rPr lang="es-MX" sz="1000" kern="1200" dirty="0"/>
            <a:t>que todo incidente delictivo de conocimiento de alguna dependencia de gobierno sea judicializado</a:t>
          </a:r>
        </a:p>
      </dsp:txBody>
      <dsp:txXfrm>
        <a:off x="232914" y="2379398"/>
        <a:ext cx="3071858" cy="565617"/>
      </dsp:txXfrm>
    </dsp:sp>
    <dsp:sp modelId="{D3021942-A8F4-4AD9-A8C9-9E7A301805E9}">
      <dsp:nvSpPr>
        <dsp:cNvPr id="0" name=""/>
        <dsp:cNvSpPr/>
      </dsp:nvSpPr>
      <dsp:spPr>
        <a:xfrm>
          <a:off x="3469926" y="720081"/>
          <a:ext cx="3303073" cy="388596"/>
        </a:xfrm>
        <a:prstGeom prst="rect">
          <a:avLst/>
        </a:prstGeom>
        <a:solidFill>
          <a:srgbClr val="55F828"/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303032E5-8EDB-43CC-B991-260659B7C80D}">
      <dsp:nvSpPr>
        <dsp:cNvPr id="0" name=""/>
        <dsp:cNvSpPr/>
      </dsp:nvSpPr>
      <dsp:spPr>
        <a:xfrm>
          <a:off x="3497999" y="749153"/>
          <a:ext cx="242655" cy="2426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7579BA-2781-4E72-B7BF-B259B8722B70}">
      <dsp:nvSpPr>
        <dsp:cNvPr id="0" name=""/>
        <dsp:cNvSpPr/>
      </dsp:nvSpPr>
      <dsp:spPr>
        <a:xfrm>
          <a:off x="3469926" y="0"/>
          <a:ext cx="3303073" cy="698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Concretar sistemas </a:t>
          </a:r>
          <a:r>
            <a:rPr lang="es-MX" sz="1200" kern="1200" dirty="0"/>
            <a:t>integrales de atención con base en la información de las instituciones </a:t>
          </a:r>
        </a:p>
      </dsp:txBody>
      <dsp:txXfrm>
        <a:off x="3469926" y="0"/>
        <a:ext cx="3303073" cy="698083"/>
      </dsp:txXfrm>
    </dsp:sp>
    <dsp:sp modelId="{2C5C2255-E8B3-4B62-A63F-47424C2507E0}">
      <dsp:nvSpPr>
        <dsp:cNvPr id="0" name=""/>
        <dsp:cNvSpPr/>
      </dsp:nvSpPr>
      <dsp:spPr>
        <a:xfrm>
          <a:off x="3469926" y="1409647"/>
          <a:ext cx="242649" cy="242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2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C08D6F-AB7D-4FDA-AF43-B5DEF69DC791}">
      <dsp:nvSpPr>
        <dsp:cNvPr id="0" name=""/>
        <dsp:cNvSpPr/>
      </dsp:nvSpPr>
      <dsp:spPr>
        <a:xfrm>
          <a:off x="3701141" y="1248163"/>
          <a:ext cx="3071858" cy="565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Tener </a:t>
          </a:r>
          <a:r>
            <a:rPr lang="es-MX" sz="1000" kern="1200" dirty="0"/>
            <a:t>la capacidad de almacenaje de información de los servicios de atención ciudadana que brindan las dependencias de gobierno</a:t>
          </a:r>
        </a:p>
      </dsp:txBody>
      <dsp:txXfrm>
        <a:off x="3701141" y="1248163"/>
        <a:ext cx="3071858" cy="565617"/>
      </dsp:txXfrm>
    </dsp:sp>
    <dsp:sp modelId="{2ACC314C-042E-4DA5-B0DC-FE3C40E9263E}">
      <dsp:nvSpPr>
        <dsp:cNvPr id="0" name=""/>
        <dsp:cNvSpPr/>
      </dsp:nvSpPr>
      <dsp:spPr>
        <a:xfrm>
          <a:off x="3469926" y="1975264"/>
          <a:ext cx="242649" cy="242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26667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30263A9-9BB4-47A6-A34E-7A6BE4798DB9}">
      <dsp:nvSpPr>
        <dsp:cNvPr id="0" name=""/>
        <dsp:cNvSpPr/>
      </dsp:nvSpPr>
      <dsp:spPr>
        <a:xfrm>
          <a:off x="3701141" y="1813781"/>
          <a:ext cx="3071858" cy="565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000" kern="1200" dirty="0" smtClean="0"/>
            <a:t>Lograr </a:t>
          </a:r>
          <a:r>
            <a:rPr lang="es-MX" sz="1000" kern="1200" dirty="0"/>
            <a:t>un sistema de consulta ciudadana de los incidentes reportados y servicios solicitados para su seguimiento y rendición de cuentas</a:t>
          </a:r>
        </a:p>
      </dsp:txBody>
      <dsp:txXfrm>
        <a:off x="3701141" y="1813781"/>
        <a:ext cx="3071858" cy="565617"/>
      </dsp:txXfrm>
    </dsp:sp>
    <dsp:sp modelId="{7D13FA59-D658-4421-80DD-645F564CB784}">
      <dsp:nvSpPr>
        <dsp:cNvPr id="0" name=""/>
        <dsp:cNvSpPr/>
      </dsp:nvSpPr>
      <dsp:spPr>
        <a:xfrm>
          <a:off x="6938153" y="698083"/>
          <a:ext cx="3303073" cy="388596"/>
        </a:xfrm>
        <a:prstGeom prst="rect">
          <a:avLst/>
        </a:prstGeom>
        <a:solidFill>
          <a:srgbClr val="55F828"/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409B8D37-E6A7-47ED-8CFF-7FA5706694FA}">
      <dsp:nvSpPr>
        <dsp:cNvPr id="0" name=""/>
        <dsp:cNvSpPr/>
      </dsp:nvSpPr>
      <dsp:spPr>
        <a:xfrm>
          <a:off x="6938153" y="844024"/>
          <a:ext cx="242655" cy="24265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D439B2F-55EE-4CA3-BDAD-ACFF8A09F397}">
      <dsp:nvSpPr>
        <dsp:cNvPr id="0" name=""/>
        <dsp:cNvSpPr/>
      </dsp:nvSpPr>
      <dsp:spPr>
        <a:xfrm>
          <a:off x="6938153" y="0"/>
          <a:ext cx="3303073" cy="69808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60" tIns="15240" rIns="22860" bIns="1524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/>
            <a:t>Canalizar de manera oportuna a los distintos entes públicos los incidentes captados y en sintonía a la normatividad y protocolos correspondientes</a:t>
          </a:r>
          <a:endParaRPr lang="es-MX" sz="1200" kern="1200" dirty="0"/>
        </a:p>
      </dsp:txBody>
      <dsp:txXfrm>
        <a:off x="6938153" y="0"/>
        <a:ext cx="3303073" cy="698083"/>
      </dsp:txXfrm>
    </dsp:sp>
    <dsp:sp modelId="{FD9747A4-3EA5-435C-80A8-4B706C16A6A9}">
      <dsp:nvSpPr>
        <dsp:cNvPr id="0" name=""/>
        <dsp:cNvSpPr/>
      </dsp:nvSpPr>
      <dsp:spPr>
        <a:xfrm>
          <a:off x="6938153" y="1409647"/>
          <a:ext cx="242649" cy="242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33333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64E1C8-1E2D-4C82-841F-B217B976E093}">
      <dsp:nvSpPr>
        <dsp:cNvPr id="0" name=""/>
        <dsp:cNvSpPr/>
      </dsp:nvSpPr>
      <dsp:spPr>
        <a:xfrm>
          <a:off x="7169368" y="1248163"/>
          <a:ext cx="3071858" cy="565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 smtClean="0"/>
            <a:t>Garantizar siempre la  </a:t>
          </a:r>
          <a:r>
            <a:rPr lang="es-ES" sz="1000" kern="1200" dirty="0"/>
            <a:t>especial atención a la población vulnerable</a:t>
          </a:r>
          <a:endParaRPr lang="es-MX" sz="1000" kern="1200" dirty="0"/>
        </a:p>
      </dsp:txBody>
      <dsp:txXfrm>
        <a:off x="7169368" y="1248163"/>
        <a:ext cx="3071858" cy="565617"/>
      </dsp:txXfrm>
    </dsp:sp>
    <dsp:sp modelId="{B3512C7C-F3FD-4CEA-ACC0-FAF00813695D}">
      <dsp:nvSpPr>
        <dsp:cNvPr id="0" name=""/>
        <dsp:cNvSpPr/>
      </dsp:nvSpPr>
      <dsp:spPr>
        <a:xfrm>
          <a:off x="6938153" y="1975264"/>
          <a:ext cx="242649" cy="2426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3">
              <a:alpha val="90000"/>
              <a:hueOff val="0"/>
              <a:satOff val="0"/>
              <a:lumOff val="0"/>
              <a:alphaOff val="-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E71B8A-D838-42E6-8D51-733A386B602B}">
      <dsp:nvSpPr>
        <dsp:cNvPr id="0" name=""/>
        <dsp:cNvSpPr/>
      </dsp:nvSpPr>
      <dsp:spPr>
        <a:xfrm>
          <a:off x="7169368" y="1813781"/>
          <a:ext cx="3071858" cy="5656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l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000" kern="1200" dirty="0"/>
            <a:t>Capacitar de manera permanente al personal operativo en la normatividad y protocolos correspondiente</a:t>
          </a:r>
          <a:endParaRPr lang="es-MX" sz="1000" kern="1200" dirty="0"/>
        </a:p>
      </dsp:txBody>
      <dsp:txXfrm>
        <a:off x="7169368" y="1813781"/>
        <a:ext cx="3071858" cy="56561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A08F4D-E3E4-4913-B349-ED310CA9B2BF}">
      <dsp:nvSpPr>
        <dsp:cNvPr id="0" name=""/>
        <dsp:cNvSpPr/>
      </dsp:nvSpPr>
      <dsp:spPr>
        <a:xfrm>
          <a:off x="387164" y="645525"/>
          <a:ext cx="3054386" cy="359339"/>
        </a:xfrm>
        <a:prstGeom prst="rect">
          <a:avLst/>
        </a:prstGeom>
        <a:solidFill>
          <a:schemeClr val="accent6">
            <a:shade val="8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4774374-CD73-4FBD-B706-E10FF5EE1EA2}">
      <dsp:nvSpPr>
        <dsp:cNvPr id="0" name=""/>
        <dsp:cNvSpPr/>
      </dsp:nvSpPr>
      <dsp:spPr>
        <a:xfrm>
          <a:off x="387164" y="780478"/>
          <a:ext cx="224386" cy="22438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8BAA4D-8C0E-457C-AD5A-D331A75008E3}">
      <dsp:nvSpPr>
        <dsp:cNvPr id="0" name=""/>
        <dsp:cNvSpPr/>
      </dsp:nvSpPr>
      <dsp:spPr>
        <a:xfrm>
          <a:off x="387164" y="0"/>
          <a:ext cx="3054386" cy="645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/>
            <a:t>Ampliación en número y cobertura espacial, de los dispositivos tecnológicos del C5</a:t>
          </a:r>
          <a:endParaRPr lang="es-MX" sz="1400" kern="1200" dirty="0"/>
        </a:p>
      </dsp:txBody>
      <dsp:txXfrm>
        <a:off x="387164" y="0"/>
        <a:ext cx="3054386" cy="645525"/>
      </dsp:txXfrm>
    </dsp:sp>
    <dsp:sp modelId="{2BFF9FE6-F2D1-46B9-8398-8DBCA9952352}">
      <dsp:nvSpPr>
        <dsp:cNvPr id="0" name=""/>
        <dsp:cNvSpPr/>
      </dsp:nvSpPr>
      <dsp:spPr>
        <a:xfrm>
          <a:off x="387164" y="1303515"/>
          <a:ext cx="224380" cy="2243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750F53-EBC3-44C7-A3EA-CCF6BFFE9FDC}">
      <dsp:nvSpPr>
        <dsp:cNvPr id="0" name=""/>
        <dsp:cNvSpPr/>
      </dsp:nvSpPr>
      <dsp:spPr>
        <a:xfrm>
          <a:off x="600971" y="1154190"/>
          <a:ext cx="2840579" cy="523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/>
            <a:t>Incrementar número de dispositivos tecnológicos del C5 (cámaras, altavoces, botones de auxilio, alertas, lectura de placas)</a:t>
          </a:r>
        </a:p>
      </dsp:txBody>
      <dsp:txXfrm>
        <a:off x="600971" y="1154190"/>
        <a:ext cx="2840579" cy="523032"/>
      </dsp:txXfrm>
    </dsp:sp>
    <dsp:sp modelId="{3FF245FB-BE19-460B-81F5-F1BD8A13E806}">
      <dsp:nvSpPr>
        <dsp:cNvPr id="0" name=""/>
        <dsp:cNvSpPr/>
      </dsp:nvSpPr>
      <dsp:spPr>
        <a:xfrm>
          <a:off x="387164" y="1826547"/>
          <a:ext cx="224380" cy="2243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-42410"/>
              <a:satOff val="1890"/>
              <a:lumOff val="26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45060AF-B8D2-420B-AFC5-B71509E6F8D9}">
      <dsp:nvSpPr>
        <dsp:cNvPr id="0" name=""/>
        <dsp:cNvSpPr/>
      </dsp:nvSpPr>
      <dsp:spPr>
        <a:xfrm>
          <a:off x="600971" y="1677222"/>
          <a:ext cx="2840579" cy="523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 smtClean="0"/>
            <a:t>Lograr </a:t>
          </a:r>
          <a:r>
            <a:rPr lang="es-ES" sz="900" kern="1200" dirty="0"/>
            <a:t>la conectividad </a:t>
          </a:r>
          <a:r>
            <a:rPr lang="es-ES" sz="900" kern="1200" dirty="0" smtClean="0"/>
            <a:t> funcional del </a:t>
          </a:r>
          <a:r>
            <a:rPr lang="es-ES" sz="900" kern="1200" dirty="0"/>
            <a:t>sistema de monitoreo de la ciudad a los sistemas de videovigilancia privados (Sistemas privados conectados)</a:t>
          </a:r>
          <a:endParaRPr lang="es-MX" sz="900" kern="1200" dirty="0"/>
        </a:p>
      </dsp:txBody>
      <dsp:txXfrm>
        <a:off x="600971" y="1677222"/>
        <a:ext cx="2840579" cy="523032"/>
      </dsp:txXfrm>
    </dsp:sp>
    <dsp:sp modelId="{D3021942-A8F4-4AD9-A8C9-9E7A301805E9}">
      <dsp:nvSpPr>
        <dsp:cNvPr id="0" name=""/>
        <dsp:cNvSpPr/>
      </dsp:nvSpPr>
      <dsp:spPr>
        <a:xfrm>
          <a:off x="3594270" y="645525"/>
          <a:ext cx="3054386" cy="359339"/>
        </a:xfrm>
        <a:prstGeom prst="rect">
          <a:avLst/>
        </a:prstGeom>
        <a:solidFill>
          <a:schemeClr val="accent6">
            <a:shade val="80000"/>
            <a:hueOff val="-190846"/>
            <a:satOff val="8505"/>
            <a:lumOff val="11889"/>
            <a:alphaOff val="0"/>
          </a:schemeClr>
        </a:solidFill>
        <a:ln w="25400" cap="flat" cmpd="sng" algn="ctr">
          <a:solidFill>
            <a:schemeClr val="accent6">
              <a:shade val="80000"/>
              <a:hueOff val="-190846"/>
              <a:satOff val="8505"/>
              <a:lumOff val="118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03032E5-8EDB-43CC-B991-260659B7C80D}">
      <dsp:nvSpPr>
        <dsp:cNvPr id="0" name=""/>
        <dsp:cNvSpPr/>
      </dsp:nvSpPr>
      <dsp:spPr>
        <a:xfrm>
          <a:off x="3620229" y="692750"/>
          <a:ext cx="224386" cy="22438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-190846"/>
              <a:satOff val="8505"/>
              <a:lumOff val="1188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7579BA-2781-4E72-B7BF-B259B8722B70}">
      <dsp:nvSpPr>
        <dsp:cNvPr id="0" name=""/>
        <dsp:cNvSpPr/>
      </dsp:nvSpPr>
      <dsp:spPr>
        <a:xfrm>
          <a:off x="3594270" y="0"/>
          <a:ext cx="3054386" cy="645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/>
            <a:t>Generación y mejoramiento de formas de contacto </a:t>
          </a:r>
          <a:r>
            <a:rPr lang="es-ES" sz="1400" kern="1200" dirty="0" smtClean="0"/>
            <a:t>ciudadano </a:t>
          </a:r>
          <a:endParaRPr lang="es-MX" sz="1400" kern="1200" dirty="0"/>
        </a:p>
      </dsp:txBody>
      <dsp:txXfrm>
        <a:off x="3594270" y="0"/>
        <a:ext cx="3054386" cy="645525"/>
      </dsp:txXfrm>
    </dsp:sp>
    <dsp:sp modelId="{0E5B3C42-5328-4F87-A3FA-079875A790D5}">
      <dsp:nvSpPr>
        <dsp:cNvPr id="0" name=""/>
        <dsp:cNvSpPr/>
      </dsp:nvSpPr>
      <dsp:spPr>
        <a:xfrm>
          <a:off x="3594270" y="1303515"/>
          <a:ext cx="224380" cy="2243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-84820"/>
              <a:satOff val="3780"/>
              <a:lumOff val="52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057F766-039B-4C55-80FF-FD9EEDB63293}">
      <dsp:nvSpPr>
        <dsp:cNvPr id="0" name=""/>
        <dsp:cNvSpPr/>
      </dsp:nvSpPr>
      <dsp:spPr>
        <a:xfrm>
          <a:off x="3808077" y="1154190"/>
          <a:ext cx="2840579" cy="523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/>
            <a:t>Integrar a los sistemas de comunicación del C5 nuevas formas de contacto ciudadano como: aplicaciones digitales, páginas web</a:t>
          </a:r>
        </a:p>
      </dsp:txBody>
      <dsp:txXfrm>
        <a:off x="3808077" y="1154190"/>
        <a:ext cx="2840579" cy="523032"/>
      </dsp:txXfrm>
    </dsp:sp>
    <dsp:sp modelId="{714367E5-1A86-428E-AC14-ED34FEEE43F3}">
      <dsp:nvSpPr>
        <dsp:cNvPr id="0" name=""/>
        <dsp:cNvSpPr/>
      </dsp:nvSpPr>
      <dsp:spPr>
        <a:xfrm>
          <a:off x="3594270" y="1826547"/>
          <a:ext cx="224380" cy="2243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-127231"/>
              <a:satOff val="5670"/>
              <a:lumOff val="792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EFD522-579F-4CB4-8066-969FA2EEEF3F}">
      <dsp:nvSpPr>
        <dsp:cNvPr id="0" name=""/>
        <dsp:cNvSpPr/>
      </dsp:nvSpPr>
      <dsp:spPr>
        <a:xfrm>
          <a:off x="3808077" y="1677222"/>
          <a:ext cx="2840579" cy="523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 smtClean="0"/>
            <a:t>Concretar sistemas </a:t>
          </a:r>
          <a:r>
            <a:rPr lang="es-MX" sz="900" kern="1200" dirty="0"/>
            <a:t>de comunicación interinstitucionales eficaces</a:t>
          </a:r>
        </a:p>
      </dsp:txBody>
      <dsp:txXfrm>
        <a:off x="3808077" y="1677222"/>
        <a:ext cx="2840579" cy="523032"/>
      </dsp:txXfrm>
    </dsp:sp>
    <dsp:sp modelId="{3F4E860B-B971-433F-B101-BB385FBFE93B}">
      <dsp:nvSpPr>
        <dsp:cNvPr id="0" name=""/>
        <dsp:cNvSpPr/>
      </dsp:nvSpPr>
      <dsp:spPr>
        <a:xfrm>
          <a:off x="6801376" y="645525"/>
          <a:ext cx="3054386" cy="359339"/>
        </a:xfrm>
        <a:prstGeom prst="rect">
          <a:avLst/>
        </a:prstGeom>
        <a:solidFill>
          <a:schemeClr val="accent6">
            <a:shade val="80000"/>
            <a:hueOff val="-381692"/>
            <a:satOff val="17009"/>
            <a:lumOff val="23779"/>
            <a:alphaOff val="0"/>
          </a:schemeClr>
        </a:solidFill>
        <a:ln w="25400" cap="flat" cmpd="sng" algn="ctr">
          <a:solidFill>
            <a:schemeClr val="accent6">
              <a:shade val="80000"/>
              <a:hueOff val="-381692"/>
              <a:satOff val="17009"/>
              <a:lumOff val="237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53B2BF-64E6-4A9F-AC95-D6E666E3896C}">
      <dsp:nvSpPr>
        <dsp:cNvPr id="0" name=""/>
        <dsp:cNvSpPr/>
      </dsp:nvSpPr>
      <dsp:spPr>
        <a:xfrm>
          <a:off x="6801376" y="780478"/>
          <a:ext cx="224386" cy="22438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-381692"/>
              <a:satOff val="17009"/>
              <a:lumOff val="237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EBDD87E-938F-49C5-8381-82FE8DE21C9D}">
      <dsp:nvSpPr>
        <dsp:cNvPr id="0" name=""/>
        <dsp:cNvSpPr/>
      </dsp:nvSpPr>
      <dsp:spPr>
        <a:xfrm>
          <a:off x="6801376" y="0"/>
          <a:ext cx="3054386" cy="64552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670" tIns="17780" rIns="26670" bIns="1778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/>
            <a:t>Instalación de sensores múltiples y expansibles para la gestión de cualquier incidente urbano</a:t>
          </a:r>
          <a:endParaRPr lang="es-MX" sz="1400" kern="1200" dirty="0"/>
        </a:p>
      </dsp:txBody>
      <dsp:txXfrm>
        <a:off x="6801376" y="0"/>
        <a:ext cx="3054386" cy="645525"/>
      </dsp:txXfrm>
    </dsp:sp>
    <dsp:sp modelId="{5DD3E7DE-C7B6-4BB3-83BA-5BA1324FEDAF}">
      <dsp:nvSpPr>
        <dsp:cNvPr id="0" name=""/>
        <dsp:cNvSpPr/>
      </dsp:nvSpPr>
      <dsp:spPr>
        <a:xfrm>
          <a:off x="6801376" y="1303515"/>
          <a:ext cx="224380" cy="2243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-169641"/>
              <a:satOff val="7560"/>
              <a:lumOff val="1056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A9F4A92-D31F-4C6B-91C2-E1F708B6FACC}">
      <dsp:nvSpPr>
        <dsp:cNvPr id="0" name=""/>
        <dsp:cNvSpPr/>
      </dsp:nvSpPr>
      <dsp:spPr>
        <a:xfrm>
          <a:off x="7015183" y="1154190"/>
          <a:ext cx="2840579" cy="523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/>
            <a:t>Sensores de mo vimiento en las calles y carreteras </a:t>
          </a:r>
          <a:endParaRPr lang="es-MX" sz="900" kern="1200" dirty="0"/>
        </a:p>
      </dsp:txBody>
      <dsp:txXfrm>
        <a:off x="7015183" y="1154190"/>
        <a:ext cx="2840579" cy="523032"/>
      </dsp:txXfrm>
    </dsp:sp>
    <dsp:sp modelId="{9AC9655F-0180-4356-A85B-CC1649D56163}">
      <dsp:nvSpPr>
        <dsp:cNvPr id="0" name=""/>
        <dsp:cNvSpPr/>
      </dsp:nvSpPr>
      <dsp:spPr>
        <a:xfrm>
          <a:off x="6801376" y="1826547"/>
          <a:ext cx="224380" cy="2243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-212051"/>
              <a:satOff val="9449"/>
              <a:lumOff val="1321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E3651D-3BCE-4265-84E5-473AD66A9C97}">
      <dsp:nvSpPr>
        <dsp:cNvPr id="0" name=""/>
        <dsp:cNvSpPr/>
      </dsp:nvSpPr>
      <dsp:spPr>
        <a:xfrm>
          <a:off x="7015183" y="1677222"/>
          <a:ext cx="2840579" cy="523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/>
            <a:t>Control inteligente de semáforos</a:t>
          </a:r>
        </a:p>
      </dsp:txBody>
      <dsp:txXfrm>
        <a:off x="7015183" y="1677222"/>
        <a:ext cx="2840579" cy="523032"/>
      </dsp:txXfrm>
    </dsp:sp>
    <dsp:sp modelId="{941CD37D-6484-4535-8AEB-5780B4AB649D}">
      <dsp:nvSpPr>
        <dsp:cNvPr id="0" name=""/>
        <dsp:cNvSpPr/>
      </dsp:nvSpPr>
      <dsp:spPr>
        <a:xfrm>
          <a:off x="6801376" y="2349579"/>
          <a:ext cx="224380" cy="2243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-254461"/>
              <a:satOff val="11339"/>
              <a:lumOff val="158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30ECB7B-234F-4C42-BF13-42B39E35E4F2}">
      <dsp:nvSpPr>
        <dsp:cNvPr id="0" name=""/>
        <dsp:cNvSpPr/>
      </dsp:nvSpPr>
      <dsp:spPr>
        <a:xfrm>
          <a:off x="7015183" y="2200254"/>
          <a:ext cx="2840579" cy="523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/>
            <a:t>GPS y sistema de optimización de trayectos para ambulancias </a:t>
          </a:r>
          <a:endParaRPr lang="es-MX" sz="900" kern="1200" dirty="0"/>
        </a:p>
      </dsp:txBody>
      <dsp:txXfrm>
        <a:off x="7015183" y="2200254"/>
        <a:ext cx="2840579" cy="523032"/>
      </dsp:txXfrm>
    </dsp:sp>
    <dsp:sp modelId="{755EBB71-4B64-4634-B620-746EEC9170E4}">
      <dsp:nvSpPr>
        <dsp:cNvPr id="0" name=""/>
        <dsp:cNvSpPr/>
      </dsp:nvSpPr>
      <dsp:spPr>
        <a:xfrm>
          <a:off x="6801376" y="2872611"/>
          <a:ext cx="224380" cy="2243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-296872"/>
              <a:satOff val="13229"/>
              <a:lumOff val="1849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A98AE0-E0AF-426E-A027-36209E8EA128}">
      <dsp:nvSpPr>
        <dsp:cNvPr id="0" name=""/>
        <dsp:cNvSpPr/>
      </dsp:nvSpPr>
      <dsp:spPr>
        <a:xfrm>
          <a:off x="7015183" y="2723286"/>
          <a:ext cx="2840579" cy="523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/>
            <a:t>Sensores de ruido en el ambiente y monitoreo de caídas </a:t>
          </a:r>
          <a:endParaRPr lang="es-MX" sz="900" kern="1200" dirty="0"/>
        </a:p>
      </dsp:txBody>
      <dsp:txXfrm>
        <a:off x="7015183" y="2723286"/>
        <a:ext cx="2840579" cy="523032"/>
      </dsp:txXfrm>
    </dsp:sp>
    <dsp:sp modelId="{5AC11A9F-762E-4838-885A-3A3126463BCA}">
      <dsp:nvSpPr>
        <dsp:cNvPr id="0" name=""/>
        <dsp:cNvSpPr/>
      </dsp:nvSpPr>
      <dsp:spPr>
        <a:xfrm>
          <a:off x="6801376" y="3395643"/>
          <a:ext cx="224380" cy="2243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-339282"/>
              <a:satOff val="15119"/>
              <a:lumOff val="21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BD1485-E13C-4A08-A332-609A6056682C}">
      <dsp:nvSpPr>
        <dsp:cNvPr id="0" name=""/>
        <dsp:cNvSpPr/>
      </dsp:nvSpPr>
      <dsp:spPr>
        <a:xfrm>
          <a:off x="7015183" y="3246318"/>
          <a:ext cx="2840579" cy="523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900" kern="1200" dirty="0"/>
            <a:t>Sensores de seguridad y movimiento para edificios</a:t>
          </a:r>
          <a:endParaRPr lang="es-MX" sz="900" kern="1200" dirty="0"/>
        </a:p>
      </dsp:txBody>
      <dsp:txXfrm>
        <a:off x="7015183" y="3246318"/>
        <a:ext cx="2840579" cy="523032"/>
      </dsp:txXfrm>
    </dsp:sp>
    <dsp:sp modelId="{431AFC78-6184-47B7-86C2-704260E3BBAD}">
      <dsp:nvSpPr>
        <dsp:cNvPr id="0" name=""/>
        <dsp:cNvSpPr/>
      </dsp:nvSpPr>
      <dsp:spPr>
        <a:xfrm>
          <a:off x="6801376" y="3918675"/>
          <a:ext cx="224380" cy="2243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6">
              <a:shade val="80000"/>
              <a:hueOff val="-381692"/>
              <a:satOff val="17009"/>
              <a:lumOff val="2377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55B1E7D-4FD2-4707-BBFE-13499DA2F2D7}">
      <dsp:nvSpPr>
        <dsp:cNvPr id="0" name=""/>
        <dsp:cNvSpPr/>
      </dsp:nvSpPr>
      <dsp:spPr>
        <a:xfrm>
          <a:off x="7015183" y="3769350"/>
          <a:ext cx="2840579" cy="5230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008" tIns="64008" rIns="64008" bIns="64008" numCol="1" spcCol="1270" anchor="ctr" anchorCtr="0">
          <a:noAutofit/>
        </a:bodyPr>
        <a:lstStyle/>
        <a:p>
          <a:pPr lvl="0" algn="l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900" kern="1200" dirty="0"/>
            <a:t>Sensores sismográficos de temblores y deslizamientos </a:t>
          </a:r>
          <a:r>
            <a:rPr lang="es-ES" sz="900" kern="1200" dirty="0"/>
            <a:t> </a:t>
          </a:r>
          <a:endParaRPr lang="es-MX" sz="900" kern="1200" dirty="0"/>
        </a:p>
      </dsp:txBody>
      <dsp:txXfrm>
        <a:off x="7015183" y="3769350"/>
        <a:ext cx="2840579" cy="5230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SquareAccentList">
  <dgm:title val=""/>
  <dgm:desc val=""/>
  <dgm:catLst>
    <dgm:cat type="list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23">
          <dgm:prSet phldr="1"/>
        </dgm:pt>
      </dgm:ptLst>
      <dgm:cxnLst>
        <dgm:cxn modelId="1" srcId="0" destId="10" srcOrd="0" destOrd="0"/>
        <dgm:cxn modelId="2" srcId="10" destId="11" srcOrd="0" destOrd="0"/>
        <dgm:cxn modelId="3" srcId="10" destId="12" srcOrd="1" destOrd="0"/>
        <dgm:cxn modelId="4" srcId="10" destId="13" srcOrd="2" destOrd="0"/>
        <dgm:cxn modelId="5" srcId="0" destId="20" srcOrd="0" destOrd="0"/>
        <dgm:cxn modelId="6" srcId="20" destId="21" srcOrd="0" destOrd="0"/>
        <dgm:cxn modelId="7" srcId="20" destId="22" srcOrd="1" destOrd="0"/>
        <dgm:cxn modelId="8" srcId="20" destId="23" srcOrd="2" destOrd="0"/>
      </dgm:cxnLst>
      <dgm:bg/>
      <dgm:whole/>
    </dgm:dataModel>
  </dgm:clrData>
  <dgm:layoutNode name="layout">
    <dgm:varLst>
      <dgm:chMax/>
      <dgm:chPref/>
      <dgm:dir/>
      <dgm:resizeHandles/>
    </dgm:varLst>
    <dgm:choose name="Name0">
      <dgm:if name="Name1" func="var" arg="dir" op="equ" val="norm">
        <dgm:alg type="hierChild">
          <dgm:param type="linDir" val="fromL"/>
          <dgm:param type="vertAlign" val="t"/>
          <dgm:param type="nodeVertAlign" val="t"/>
          <dgm:param type="horzAlign" val="ctr"/>
          <dgm:param type="fallback" val="1D"/>
        </dgm:alg>
      </dgm:if>
      <dgm:else name="Name2">
        <dgm:alg type="hierChild">
          <dgm:param type="linDir" val="fromR"/>
          <dgm:param type="vertAlign" val="t"/>
          <dgm:param type="nodeVertAlign" val="t"/>
          <dgm:param type="horzAlign" val="ctr"/>
          <dgm:param type="fallback" val="1D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Parent" op="equ" val="65"/>
      <dgm:constr type="primFontSz" for="des" forName="Child" op="equ" val="65"/>
      <dgm:constr type="primFontSz" for="des" forName="Child" refType="primFontSz" refFor="des" refForName="Parent" op="lte"/>
      <dgm:constr type="w" for="des" forName="rootComposite" refType="h" refFor="des" refForName="rootComposite" fact="3.0396"/>
      <dgm:constr type="h" for="des" forName="rootComposite" refType="h"/>
      <dgm:constr type="w" for="des" forName="childComposite" refType="w" refFor="des" refForName="rootComposite"/>
      <dgm:constr type="h" for="des" forName="childComposite" refType="h" refFor="des" refForName="rootComposite" fact="0.5205"/>
      <dgm:constr type="sibSp" refType="w" refFor="des" refForName="rootComposite" fact="0.05"/>
      <dgm:constr type="sp" for="des" forName="root" refType="h" refFor="des" refForName="childComposite" fact="0.2855"/>
    </dgm:constrLst>
    <dgm:ruleLst/>
    <dgm:forEach name="Name3" axis="ch">
      <dgm:forEach name="Name4" axis="self" ptType="node" cnt="1">
        <dgm:layoutNode name="root">
          <dgm:varLst>
            <dgm:chMax/>
            <dgm:chPref/>
          </dgm:varLst>
          <dgm:alg type="hierRoot">
            <dgm:param type="hierAlign" val="tL"/>
          </dgm:alg>
          <dgm:shape xmlns:r="http://schemas.openxmlformats.org/officeDocument/2006/relationships" r:blip="">
            <dgm:adjLst/>
          </dgm:shape>
          <dgm:presOf/>
          <dgm:constrLst/>
          <dgm:ruleLst/>
          <dgm:layoutNode name="rootComposite">
            <dgm:varLst/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5">
              <dgm:if name="Name6" func="var" arg="dir" op="equ" val="norm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l" for="ch" forName="ParentSmallAccent" refType="w" fact="0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if>
              <dgm:else name="Name7">
                <dgm:constrLst>
                  <dgm:constr type="l" for="ch" forName="Parent" refType="w" fact="0"/>
                  <dgm:constr type="t" for="ch" forName="Parent" refType="h" fact="0"/>
                  <dgm:constr type="w" for="ch" forName="Parent" refType="w"/>
                  <dgm:constr type="h" for="ch" forName="Parent" refType="h" fact="0.6424"/>
                  <dgm:constr type="l" for="ch" forName="ParentAccent" refType="w" fact="0"/>
                  <dgm:constr type="b" for="ch" forName="ParentAccent" refType="h"/>
                  <dgm:constr type="w" for="ch" forName="ParentAccent" refType="w"/>
                  <dgm:constr type="h" for="ch" forName="ParentAccent" refType="h" fact="0.3576"/>
                  <dgm:constr type="r" for="ch" forName="ParentSmallAccent" refType="w"/>
                  <dgm:constr type="b" for="ch" forName="ParentSmallAccent" refType="h"/>
                  <dgm:constr type="w" for="ch" forName="ParentSmallAccent" refType="h" fact="0.2233"/>
                  <dgm:constr type="h" for="ch" forName="ParentSmallAccent" refType="h" fact="0.2233"/>
                </dgm:constrLst>
              </dgm:else>
            </dgm:choose>
            <dgm:ruleLst/>
            <dgm:layoutNode name="ParentAccent" styleLbl="alignNode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SmallAccent" styleLbl="fgAcc1">
              <dgm:alg type="sp"/>
              <dgm:shape xmlns:r="http://schemas.openxmlformats.org/officeDocument/2006/relationships" type="rect" r:blip="">
                <dgm:adjLst/>
              </dgm:shape>
              <dgm:presOf/>
            </dgm:layoutNode>
            <dgm:layoutNode name="Parent" styleLbl="revTx">
              <dgm:varLst>
                <dgm:chMax/>
                <dgm:chPref val="4"/>
                <dgm:bulletEnabled val="1"/>
              </dgm:varLst>
              <dgm:choose name="Name8">
                <dgm:if name="Name9" func="var" arg="dir" op="equ" val="norm">
                  <dgm:alg type="tx">
                    <dgm:param type="txAnchorVertCh" val="mid"/>
                    <dgm:param type="parTxLTRAlign" val="l"/>
                  </dgm:alg>
                </dgm:if>
                <dgm:else name="Name10">
                  <dgm:alg type="tx">
                    <dgm:param type="txAnchorVertCh" val="mid"/>
                    <dgm:param type="parTxLTR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  <dgm:rule type="primFontSz" val="65" fact="NaN" max="NaN"/>
              </dgm:ruleLst>
            </dgm:layoutNode>
          </dgm:layoutNode>
          <dgm:layoutNode name="childShape">
            <dgm:varLst>
              <dgm:chMax val="0"/>
              <dgm:chPref val="0"/>
            </dgm:varLst>
            <dgm:alg type="hierChild">
              <dgm:param type="chAlign" val="r"/>
              <dgm:param type="linDir" val="fromT"/>
              <dgm:param type="fallback" val="2D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node">
                <dgm:layoutNode name="childComposite">
                  <dgm:varLst>
                    <dgm:chMax val="0"/>
                    <dgm:chPref val="0"/>
                  </dgm:varLst>
                  <dgm:alg type="composite"/>
                  <dgm:shape xmlns:r="http://schemas.openxmlformats.org/officeDocument/2006/relationships" r:blip="">
                    <dgm:adjLst/>
                  </dgm:shape>
                  <dgm:presOf/>
                  <dgm:choose name="Name13">
                    <dgm:if name="Name14" func="var" arg="dir" op="equ" val="norm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l" for="ch" forName="ChildAccent" refType="w" fact="0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l" for="ch" forName="Child" refType="w" fact="0.07"/>
                        <dgm:constr type="t" for="ch" forName="Child" refType="h" fact="0"/>
                      </dgm:constrLst>
                    </dgm:if>
                    <dgm:else name="Name15">
                      <dgm:constrLst>
                        <dgm:constr type="w" for="ch" forName="ChildAccent" refType="h" fact="0.429"/>
                        <dgm:constr type="h" for="ch" forName="ChildAccent" refType="h" fact="0.429"/>
                        <dgm:constr type="r" for="ch" forName="ChildAccent" refType="w"/>
                        <dgm:constr type="t" for="ch" forName="ChildAccent" refType="h" fact="0.2855"/>
                        <dgm:constr type="w" for="ch" forName="Child" refType="w" fact="0.93"/>
                        <dgm:constr type="h" for="ch" forName="Child" refType="h"/>
                        <dgm:constr type="r" for="ch" forName="Child" refType="w" fact="0.93"/>
                        <dgm:constr type="t" for="ch" forName="Child" refType="h" fact="0"/>
                      </dgm:constrLst>
                    </dgm:else>
                  </dgm:choose>
                  <dgm:ruleLst/>
                  <dgm:layoutNode name="ChildAccent" styleLbl="solidFgAcc1">
                    <dgm:alg type="sp"/>
                    <dgm:shape xmlns:r="http://schemas.openxmlformats.org/officeDocument/2006/relationships" type="rect" r:blip="">
                      <dgm:adjLst/>
                    </dgm:shape>
                    <dgm:presOf/>
                  </dgm:layoutNode>
                  <dgm:layoutNode name="Child" styleLbl="revTx">
                    <dgm:varLst>
                      <dgm:chMax val="0"/>
                      <dgm:chPref val="0"/>
                      <dgm:bulletEnabled val="1"/>
                    </dgm:varLst>
                    <dgm:choose name="Name16">
                      <dgm:if name="Name17" func="var" arg="dir" op="equ" val="norm">
                        <dgm:alg type="tx">
                          <dgm:param type="txAnchorVertCh" val="mid"/>
                          <dgm:param type="parTxLTRAlign" val="l"/>
                        </dgm:alg>
                      </dgm:if>
                      <dgm:else name="Name18">
                        <dgm:alg type="tx">
                          <dgm:param type="txAnchorVertCh" val="mid"/>
                          <dgm:param type="parTxLTRAlign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 node"/>
                    <dgm:ruleLst>
                      <dgm:rule type="primFontSz" val="5" fact="NaN" max="NaN"/>
                    </dgm:ruleLst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94E008-333B-489E-8AD2-8D8BFFC991B5}" type="datetimeFigureOut">
              <a:rPr lang="es-MX" smtClean="0"/>
              <a:t>07/08/2020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458788" y="685800"/>
            <a:ext cx="59404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2FAAF2-CCDA-4D21-A46A-E9CC1291440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347032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91065" y="2130428"/>
            <a:ext cx="10098722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782128" y="3886200"/>
            <a:ext cx="8316596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A61-E346-4B20-8D64-16012B487B24}" type="datetimeFigureOut">
              <a:rPr lang="es-MX" smtClean="0"/>
              <a:t>07/08/2020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4BD1-7E5E-4CE3-826C-1FB8283EFD2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468716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A61-E346-4B20-8D64-16012B487B24}" type="datetimeFigureOut">
              <a:rPr lang="es-MX" smtClean="0"/>
              <a:t>07/08/2020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4BD1-7E5E-4CE3-826C-1FB8283EFD2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176915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613616" y="274641"/>
            <a:ext cx="2673192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94043" y="274641"/>
            <a:ext cx="7821559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A61-E346-4B20-8D64-16012B487B24}" type="datetimeFigureOut">
              <a:rPr lang="es-MX" smtClean="0"/>
              <a:t>07/08/2020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4BD1-7E5E-4CE3-826C-1FB8283EFD2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479546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 userDrawn="1"/>
        </p:nvSpPr>
        <p:spPr>
          <a:xfrm>
            <a:off x="0" y="0"/>
            <a:ext cx="11880850" cy="6858000"/>
          </a:xfrm>
          <a:prstGeom prst="rect">
            <a:avLst/>
          </a:prstGeom>
          <a:solidFill>
            <a:srgbClr val="0F4C4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9922" tIns="44961" rIns="89922" bIns="44961" rtlCol="0" anchor="ctr"/>
          <a:lstStyle/>
          <a:p>
            <a:pPr algn="ctr"/>
            <a:endParaRPr lang="es-ES"/>
          </a:p>
        </p:txBody>
      </p:sp>
      <p:pic>
        <p:nvPicPr>
          <p:cNvPr id="1029" name="Picture 5" descr="C:\Users\amunguias\Desktop\C5\EDICION\LOGOS_NUEVOS\tira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10" y="-1106453"/>
            <a:ext cx="952695" cy="8592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amunguias\Desktop\C5\EDICION\LOGOS_NUEVOS\LOGOS_C5_MANUAL\ESLOGAN_BLANCO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8938" y="5993722"/>
            <a:ext cx="1473193" cy="242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amunguias\Desktop\C5\EDICION\LOGOS_NUEVOS\LOGOS_C5_MANUAL\LOGO_GCM_C5_HORIZONTAL_BLANCO.pn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01640" y="5804715"/>
            <a:ext cx="2994185" cy="6332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93690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98D8D"/>
                </a:solidFill>
              </a:defRPr>
            </a:lvl1pPr>
          </a:lstStyle>
          <a:p>
            <a:r>
              <a:rPr lang="es-MX" b="1" dirty="0"/>
              <a:t>C5 CDMX / DGGE / DIE / SGE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98D8D"/>
                </a:solidFill>
              </a:defRPr>
            </a:lvl1pPr>
          </a:lstStyle>
          <a:p>
            <a:fld id="{2FB0512D-BBBB-4574-95EB-A13ADB4B902F}" type="slidenum">
              <a:rPr lang="es-ES" smtClean="0"/>
              <a:pPr/>
              <a:t>‹Nº›</a:t>
            </a:fld>
            <a:endParaRPr lang="es-ES" dirty="0"/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326802" y="764704"/>
            <a:ext cx="11227247" cy="0"/>
          </a:xfrm>
          <a:prstGeom prst="line">
            <a:avLst/>
          </a:prstGeom>
          <a:ln w="19050">
            <a:solidFill>
              <a:srgbClr val="898D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Users\amunguias\Desktop\C5\EDICION\LOGOS_NUEVOS\LOGOS_C5_MANUAL\LOGO_GCM_C5_COMPACTO_COLOR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4063" y="6236662"/>
            <a:ext cx="1478524" cy="549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06759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898D8D"/>
                </a:solidFill>
              </a:defRPr>
            </a:lvl1pPr>
          </a:lstStyle>
          <a:p>
            <a:r>
              <a:rPr lang="es-MX" b="1" dirty="0"/>
              <a:t>C5 CDMX / DGGE / DIE / SGE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898D8D"/>
                </a:solidFill>
              </a:defRPr>
            </a:lvl1pPr>
          </a:lstStyle>
          <a:p>
            <a:fld id="{2FB0512D-BBBB-4574-95EB-A13ADB4B902F}" type="slidenum">
              <a:rPr lang="es-ES" smtClean="0"/>
              <a:pPr/>
              <a:t>‹Nº›</a:t>
            </a:fld>
            <a:endParaRPr lang="es-ES" dirty="0"/>
          </a:p>
        </p:txBody>
      </p:sp>
      <p:cxnSp>
        <p:nvCxnSpPr>
          <p:cNvPr id="7" name="6 Conector recto"/>
          <p:cNvCxnSpPr/>
          <p:nvPr userDrawn="1"/>
        </p:nvCxnSpPr>
        <p:spPr>
          <a:xfrm>
            <a:off x="326802" y="764704"/>
            <a:ext cx="11227247" cy="0"/>
          </a:xfrm>
          <a:prstGeom prst="line">
            <a:avLst/>
          </a:prstGeom>
          <a:ln w="19050">
            <a:solidFill>
              <a:srgbClr val="898D8D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C:\Users\amunguias\Desktop\C5\EDICION\LOGOS_NUEVOS\LOGOS_C5_MANUAL\LOGO_GCM_C5_COMPACTO_COLOR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4063" y="6236662"/>
            <a:ext cx="1478524" cy="5493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684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A61-E346-4B20-8D64-16012B487B24}" type="datetimeFigureOut">
              <a:rPr lang="es-MX" smtClean="0"/>
              <a:t>07/08/2020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4BD1-7E5E-4CE3-826C-1FB8283EFD2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074903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38507" y="4406903"/>
            <a:ext cx="10098722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38507" y="2906713"/>
            <a:ext cx="10098722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A61-E346-4B20-8D64-16012B487B24}" type="datetimeFigureOut">
              <a:rPr lang="es-MX" smtClean="0"/>
              <a:t>07/08/2020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4BD1-7E5E-4CE3-826C-1FB8283EFD2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472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94042" y="1600203"/>
            <a:ext cx="5247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39433" y="1600203"/>
            <a:ext cx="524737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A61-E346-4B20-8D64-16012B487B24}" type="datetimeFigureOut">
              <a:rPr lang="es-MX" smtClean="0"/>
              <a:t>07/08/2020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4BD1-7E5E-4CE3-826C-1FB8283EFD2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283632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94043" y="1535113"/>
            <a:ext cx="5249439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94043" y="2174875"/>
            <a:ext cx="5249439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035308" y="1535113"/>
            <a:ext cx="52515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035308" y="2174875"/>
            <a:ext cx="52515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A61-E346-4B20-8D64-16012B487B24}" type="datetimeFigureOut">
              <a:rPr lang="es-MX" smtClean="0"/>
              <a:t>07/08/2020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4BD1-7E5E-4CE3-826C-1FB8283EFD2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948293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A61-E346-4B20-8D64-16012B487B24}" type="datetimeFigureOut">
              <a:rPr lang="es-MX" smtClean="0"/>
              <a:t>07/08/2020</a:t>
            </a:fld>
            <a:endParaRPr lang="es-MX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4BD1-7E5E-4CE3-826C-1FB8283EFD2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13317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A61-E346-4B20-8D64-16012B487B24}" type="datetimeFigureOut">
              <a:rPr lang="es-MX" smtClean="0"/>
              <a:t>07/08/2020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4BD1-7E5E-4CE3-826C-1FB8283EFD2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12888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4043" y="273050"/>
            <a:ext cx="390871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45084" y="273053"/>
            <a:ext cx="6641724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94043" y="1435103"/>
            <a:ext cx="390871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A61-E346-4B20-8D64-16012B487B24}" type="datetimeFigureOut">
              <a:rPr lang="es-MX" smtClean="0"/>
              <a:t>07/08/2020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4BD1-7E5E-4CE3-826C-1FB8283EFD2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01945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28731" y="4800600"/>
            <a:ext cx="712851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28731" y="612775"/>
            <a:ext cx="712851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28731" y="5367338"/>
            <a:ext cx="712851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2C6A61-E346-4B20-8D64-16012B487B24}" type="datetimeFigureOut">
              <a:rPr lang="es-MX" smtClean="0"/>
              <a:t>07/08/2020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714BD1-7E5E-4CE3-826C-1FB8283EFD2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918209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94043" y="274638"/>
            <a:ext cx="10692766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94043" y="1600203"/>
            <a:ext cx="1069276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94043" y="6356353"/>
            <a:ext cx="2772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2C6A61-E346-4B20-8D64-16012B487B24}" type="datetimeFigureOut">
              <a:rPr lang="es-MX" smtClean="0"/>
              <a:t>07/08/2020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059291" y="6356353"/>
            <a:ext cx="37622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514610" y="6356353"/>
            <a:ext cx="27721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14BD1-7E5E-4CE3-826C-1FB8283EFD26}" type="slidenum">
              <a:rPr lang="es-MX" smtClean="0"/>
              <a:t>‹Nº›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015971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4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979985" y="1628800"/>
            <a:ext cx="8418243" cy="2553013"/>
          </a:xfrm>
          <a:prstGeom prst="rect">
            <a:avLst/>
          </a:prstGeom>
          <a:noFill/>
        </p:spPr>
        <p:txBody>
          <a:bodyPr wrap="square" lIns="89922" tIns="44961" rIns="89922" bIns="44961" rtlCol="0">
            <a:spAutoFit/>
          </a:bodyPr>
          <a:lstStyle/>
          <a:p>
            <a:pPr algn="ctr"/>
            <a:r>
              <a:rPr lang="es-ES" sz="4000" b="1" dirty="0">
                <a:solidFill>
                  <a:schemeClr val="bg1"/>
                </a:solidFill>
                <a:latin typeface="Source Sans Pro" pitchFamily="34" charset="0"/>
                <a:ea typeface="Source Sans Pro" pitchFamily="34" charset="0"/>
              </a:rPr>
              <a:t>METAS PARA EL PLAN DE DESARROLLO DE LA CIUDAD DE MÉXICO EN MATERIA DE SEGURIDAD URBANA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3134343" y="5080701"/>
            <a:ext cx="7716723" cy="400017"/>
          </a:xfrm>
          <a:prstGeom prst="rect">
            <a:avLst/>
          </a:prstGeom>
          <a:noFill/>
        </p:spPr>
        <p:txBody>
          <a:bodyPr wrap="square" lIns="89922" tIns="44961" rIns="89922" bIns="44961" rtlCol="0">
            <a:spAutoFit/>
          </a:bodyPr>
          <a:lstStyle/>
          <a:p>
            <a:pPr algn="r"/>
            <a:r>
              <a:rPr lang="es-MX" sz="2000" dirty="0">
                <a:solidFill>
                  <a:schemeClr val="bg1"/>
                </a:solidFill>
                <a:latin typeface="Source Sans Pro" pitchFamily="34" charset="0"/>
                <a:ea typeface="Source Sans Pro" pitchFamily="34" charset="0"/>
              </a:rPr>
              <a:t>Fecha de presentación: Agosto de 2020 </a:t>
            </a:r>
            <a:endParaRPr lang="es-ES" sz="3100" dirty="0">
              <a:solidFill>
                <a:schemeClr val="bg1"/>
              </a:solidFill>
              <a:latin typeface="Source Sans Pro" pitchFamily="34" charset="0"/>
              <a:ea typeface="Source Sans Pro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7331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0512D-BBBB-4574-95EB-A13ADB4B902F}" type="slidenum">
              <a:rPr lang="es-ES" smtClean="0"/>
              <a:t>2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236094" y="193718"/>
            <a:ext cx="11687455" cy="490423"/>
          </a:xfrm>
          <a:prstGeom prst="rect">
            <a:avLst/>
          </a:prstGeom>
          <a:noFill/>
        </p:spPr>
        <p:txBody>
          <a:bodyPr wrap="square" lIns="119920" tIns="59960" rIns="119920" bIns="59960" rtlCol="0">
            <a:spAutoFit/>
          </a:bodyPr>
          <a:lstStyle/>
          <a:p>
            <a:r>
              <a:rPr lang="es-ES" sz="2400" b="1" dirty="0">
                <a:solidFill>
                  <a:srgbClr val="00843D"/>
                </a:solidFill>
                <a:latin typeface="Source Sans Pro" pitchFamily="34" charset="0"/>
                <a:ea typeface="Source Sans Pro" pitchFamily="34" charset="0"/>
              </a:rPr>
              <a:t>VISIÓN 2040</a:t>
            </a:r>
          </a:p>
        </p:txBody>
      </p:sp>
      <p:sp>
        <p:nvSpPr>
          <p:cNvPr id="5" name="2 Marcador de número de diapositiva"/>
          <p:cNvSpPr txBox="1">
            <a:spLocks/>
          </p:cNvSpPr>
          <p:nvPr/>
        </p:nvSpPr>
        <p:spPr>
          <a:xfrm>
            <a:off x="4657052" y="6357822"/>
            <a:ext cx="2845541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r" defTabSz="914400" rtl="0" eaLnBrk="1" latinLnBrk="0" hangingPunct="1">
              <a:defRPr sz="1200" kern="1200">
                <a:solidFill>
                  <a:srgbClr val="898D8D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FB0512D-BBBB-4574-95EB-A13ADB4B902F}" type="slidenum">
              <a:rPr lang="es-ES" smtClean="0"/>
              <a:pPr algn="ctr"/>
              <a:t>2</a:t>
            </a:fld>
            <a:endParaRPr lang="es-ES" dirty="0"/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xmlns="" id="{656AC1C5-D843-4E81-9A56-9E7281CFA98E}"/>
              </a:ext>
            </a:extLst>
          </p:cNvPr>
          <p:cNvSpPr txBox="1"/>
          <p:nvPr/>
        </p:nvSpPr>
        <p:spPr>
          <a:xfrm>
            <a:off x="467817" y="980728"/>
            <a:ext cx="1022513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/>
              <a:t>La Ciudad de México es referente de seguridad urbana y gobernanza. Establece medidas de prevención de la delincuencia, violencia y otro tipo de riesgos sociales, sanitarios o naturales. Una ciudad en la que sus habitantes tienen confianza en las instituciones y participan en la creación de estrategias para establecer servicios de atención ciudadana más eficientes.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3254211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0512D-BBBB-4574-95EB-A13ADB4B902F}" type="slidenum">
              <a:rPr lang="es-ES" smtClean="0"/>
              <a:t>3</a:t>
            </a:fld>
            <a:endParaRPr lang="es-ES"/>
          </a:p>
        </p:txBody>
      </p:sp>
      <p:sp>
        <p:nvSpPr>
          <p:cNvPr id="5" name="4 CuadroTexto"/>
          <p:cNvSpPr txBox="1"/>
          <p:nvPr/>
        </p:nvSpPr>
        <p:spPr>
          <a:xfrm>
            <a:off x="326801" y="189390"/>
            <a:ext cx="9730281" cy="533480"/>
          </a:xfrm>
          <a:prstGeom prst="rect">
            <a:avLst/>
          </a:prstGeom>
          <a:noFill/>
        </p:spPr>
        <p:txBody>
          <a:bodyPr wrap="square" lIns="119920" tIns="59960" rIns="119920" bIns="59960" rtlCol="0">
            <a:spAutoFit/>
          </a:bodyPr>
          <a:lstStyle/>
          <a:p>
            <a:r>
              <a:rPr lang="es-MX" sz="2700" b="1" dirty="0">
                <a:solidFill>
                  <a:srgbClr val="00843D"/>
                </a:solidFill>
                <a:latin typeface="Source Sans Pro" pitchFamily="34" charset="0"/>
                <a:ea typeface="Source Sans Pro" pitchFamily="34" charset="0"/>
              </a:rPr>
              <a:t>ALINEACIÓN ODS CON EL PLAN DE DESARROLLO DE LA CDMX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98414" y="846792"/>
            <a:ext cx="10803412" cy="521687"/>
          </a:xfrm>
          <a:prstGeom prst="rect">
            <a:avLst/>
          </a:prstGeom>
          <a:noFill/>
        </p:spPr>
        <p:txBody>
          <a:bodyPr wrap="square" lIns="89922" tIns="44961" rIns="89922" bIns="44961" rtlCol="0">
            <a:spAutoFit/>
          </a:bodyPr>
          <a:lstStyle/>
          <a:p>
            <a:r>
              <a:rPr lang="es-MX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endParaRPr lang="es-MX" sz="1400" dirty="0">
              <a:solidFill>
                <a:schemeClr val="tx1">
                  <a:lumMod val="65000"/>
                  <a:lumOff val="35000"/>
                </a:schemeClr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2 Marcador de número de diapositiva"/>
          <p:cNvSpPr txBox="1">
            <a:spLocks/>
          </p:cNvSpPr>
          <p:nvPr/>
        </p:nvSpPr>
        <p:spPr>
          <a:xfrm>
            <a:off x="4657052" y="6357822"/>
            <a:ext cx="2845541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r" defTabSz="914400" rtl="0" eaLnBrk="1" latinLnBrk="0" hangingPunct="1">
              <a:defRPr sz="1200" kern="1200">
                <a:solidFill>
                  <a:srgbClr val="898D8D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FB0512D-BBBB-4574-95EB-A13ADB4B902F}" type="slidenum">
              <a:rPr lang="es-ES" smtClean="0"/>
              <a:pPr algn="ctr"/>
              <a:t>3</a:t>
            </a:fld>
            <a:endParaRPr lang="es-ES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xmlns="" id="{FA7B843F-4384-4D8B-AFB8-6C771A9E6D5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3572441"/>
              </p:ext>
            </p:extLst>
          </p:nvPr>
        </p:nvGraphicFramePr>
        <p:xfrm>
          <a:off x="899865" y="2322635"/>
          <a:ext cx="10081120" cy="34036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Imagen 8">
            <a:extLst>
              <a:ext uri="{FF2B5EF4-FFF2-40B4-BE49-F238E27FC236}">
                <a16:creationId xmlns:a16="http://schemas.microsoft.com/office/drawing/2014/main" xmlns="" id="{F43968C0-3335-4882-B966-EB76F3FA81B3}"/>
              </a:ext>
            </a:extLst>
          </p:cNvPr>
          <p:cNvPicPr>
            <a:picLocks noChangeAspect="1"/>
          </p:cNvPicPr>
          <p:nvPr/>
        </p:nvPicPr>
        <p:blipFill rotWithShape="1">
          <a:blip r:embed="rId7"/>
          <a:srcRect l="3353" t="56468" r="29355" b="25206"/>
          <a:stretch/>
        </p:blipFill>
        <p:spPr>
          <a:xfrm>
            <a:off x="398414" y="846792"/>
            <a:ext cx="5513981" cy="844281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xmlns="" id="{564E718A-8ACB-4854-BD43-E7BD82264B52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l="2751" t="56468" r="29355" b="25206"/>
          <a:stretch/>
        </p:blipFill>
        <p:spPr>
          <a:xfrm>
            <a:off x="5807753" y="816882"/>
            <a:ext cx="5765298" cy="874925"/>
          </a:xfrm>
          <a:prstGeom prst="rect">
            <a:avLst/>
          </a:prstGeom>
        </p:spPr>
      </p:pic>
      <p:sp>
        <p:nvSpPr>
          <p:cNvPr id="11" name="CuadroTexto 10">
            <a:extLst>
              <a:ext uri="{FF2B5EF4-FFF2-40B4-BE49-F238E27FC236}">
                <a16:creationId xmlns:a16="http://schemas.microsoft.com/office/drawing/2014/main" xmlns="" id="{867040CF-2355-45CA-8213-4AAC2F289AD4}"/>
              </a:ext>
            </a:extLst>
          </p:cNvPr>
          <p:cNvSpPr txBox="1"/>
          <p:nvPr/>
        </p:nvSpPr>
        <p:spPr>
          <a:xfrm>
            <a:off x="398414" y="1720983"/>
            <a:ext cx="46298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/>
              <a:t>El C5 establece 3 metas globales y sus objetivos</a:t>
            </a:r>
          </a:p>
        </p:txBody>
      </p:sp>
    </p:spTree>
    <p:extLst>
      <p:ext uri="{BB962C8B-B14F-4D97-AF65-F5344CB8AC3E}">
        <p14:creationId xmlns:p14="http://schemas.microsoft.com/office/powerpoint/2010/main" val="24830574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0512D-BBBB-4574-95EB-A13ADB4B902F}" type="slidenum">
              <a:rPr lang="es-ES" smtClean="0"/>
              <a:t>4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236094" y="193718"/>
            <a:ext cx="11687455" cy="490423"/>
          </a:xfrm>
          <a:prstGeom prst="rect">
            <a:avLst/>
          </a:prstGeom>
          <a:noFill/>
        </p:spPr>
        <p:txBody>
          <a:bodyPr wrap="square" lIns="119920" tIns="59960" rIns="119920" bIns="59960" rtlCol="0">
            <a:spAutoFit/>
          </a:bodyPr>
          <a:lstStyle/>
          <a:p>
            <a:r>
              <a:rPr lang="es-ES" sz="2400" b="1" dirty="0">
                <a:solidFill>
                  <a:srgbClr val="00843D"/>
                </a:solidFill>
                <a:latin typeface="Source Sans Pro" pitchFamily="34" charset="0"/>
                <a:ea typeface="Source Sans Pro" pitchFamily="34" charset="0"/>
              </a:rPr>
              <a:t>I.  Centralizar la coordinación interinstitucional</a:t>
            </a:r>
          </a:p>
        </p:txBody>
      </p:sp>
      <p:sp>
        <p:nvSpPr>
          <p:cNvPr id="5" name="2 Marcador de número de diapositiva"/>
          <p:cNvSpPr txBox="1">
            <a:spLocks/>
          </p:cNvSpPr>
          <p:nvPr/>
        </p:nvSpPr>
        <p:spPr>
          <a:xfrm>
            <a:off x="4657052" y="6357822"/>
            <a:ext cx="2845541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r" defTabSz="914400" rtl="0" eaLnBrk="1" latinLnBrk="0" hangingPunct="1">
              <a:defRPr sz="1200" kern="1200">
                <a:solidFill>
                  <a:srgbClr val="898D8D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FB0512D-BBBB-4574-95EB-A13ADB4B902F}" type="slidenum">
              <a:rPr lang="es-ES" smtClean="0"/>
              <a:pPr algn="ctr"/>
              <a:t>4</a:t>
            </a:fld>
            <a:endParaRPr lang="es-ES" dirty="0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xmlns="" id="{D60224F7-AF66-4F7B-A3BB-D5A1AFB097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659622"/>
              </p:ext>
            </p:extLst>
          </p:nvPr>
        </p:nvGraphicFramePr>
        <p:xfrm>
          <a:off x="818961" y="1280813"/>
          <a:ext cx="10242927" cy="4296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243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0512D-BBBB-4574-95EB-A13ADB4B902F}" type="slidenum">
              <a:rPr lang="es-ES" smtClean="0"/>
              <a:t>5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236094" y="193718"/>
            <a:ext cx="11687455" cy="490423"/>
          </a:xfrm>
          <a:prstGeom prst="rect">
            <a:avLst/>
          </a:prstGeom>
          <a:noFill/>
        </p:spPr>
        <p:txBody>
          <a:bodyPr wrap="square" lIns="119920" tIns="59960" rIns="119920" bIns="59960" rtlCol="0">
            <a:spAutoFit/>
          </a:bodyPr>
          <a:lstStyle/>
          <a:p>
            <a:r>
              <a:rPr lang="es-ES" sz="2400" b="1" dirty="0">
                <a:solidFill>
                  <a:srgbClr val="00843D"/>
                </a:solidFill>
                <a:latin typeface="Source Sans Pro" pitchFamily="34" charset="0"/>
                <a:ea typeface="Source Sans Pro" pitchFamily="34" charset="0"/>
              </a:rPr>
              <a:t>2. Gestionar  de manera transparente la atención ciudadana</a:t>
            </a:r>
          </a:p>
        </p:txBody>
      </p:sp>
      <p:sp>
        <p:nvSpPr>
          <p:cNvPr id="5" name="2 Marcador de número de diapositiva"/>
          <p:cNvSpPr txBox="1">
            <a:spLocks/>
          </p:cNvSpPr>
          <p:nvPr/>
        </p:nvSpPr>
        <p:spPr>
          <a:xfrm>
            <a:off x="4657052" y="6357822"/>
            <a:ext cx="2845541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r" defTabSz="914400" rtl="0" eaLnBrk="1" latinLnBrk="0" hangingPunct="1">
              <a:defRPr sz="1200" kern="1200">
                <a:solidFill>
                  <a:srgbClr val="898D8D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FB0512D-BBBB-4574-95EB-A13ADB4B902F}" type="slidenum">
              <a:rPr lang="es-ES" smtClean="0"/>
              <a:pPr algn="ctr"/>
              <a:t>5</a:t>
            </a:fld>
            <a:endParaRPr lang="es-ES" dirty="0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xmlns="" id="{D60224F7-AF66-4F7B-A3BB-D5A1AFB0979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60469762"/>
              </p:ext>
            </p:extLst>
          </p:nvPr>
        </p:nvGraphicFramePr>
        <p:xfrm>
          <a:off x="818961" y="1124744"/>
          <a:ext cx="10242927" cy="4296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77794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0512D-BBBB-4574-95EB-A13ADB4B902F}" type="slidenum">
              <a:rPr lang="es-ES" smtClean="0"/>
              <a:t>6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193395" y="0"/>
            <a:ext cx="11687455" cy="859755"/>
          </a:xfrm>
          <a:prstGeom prst="rect">
            <a:avLst/>
          </a:prstGeom>
          <a:noFill/>
        </p:spPr>
        <p:txBody>
          <a:bodyPr wrap="square" lIns="119920" tIns="59960" rIns="119920" bIns="59960" rtlCol="0">
            <a:spAutoFit/>
          </a:bodyPr>
          <a:lstStyle/>
          <a:p>
            <a:r>
              <a:rPr lang="es-ES" sz="2400" b="1" dirty="0">
                <a:solidFill>
                  <a:srgbClr val="00843D"/>
                </a:solidFill>
                <a:latin typeface="Source Sans Pro" pitchFamily="34" charset="0"/>
                <a:ea typeface="Source Sans Pro" pitchFamily="34" charset="0"/>
              </a:rPr>
              <a:t>3. 3. </a:t>
            </a:r>
            <a:r>
              <a:rPr lang="es-ES" sz="2400" b="1" dirty="0" smtClean="0">
                <a:solidFill>
                  <a:srgbClr val="00843D"/>
                </a:solidFill>
                <a:latin typeface="Source Sans Pro" pitchFamily="34" charset="0"/>
                <a:ea typeface="Source Sans Pro" pitchFamily="34" charset="0"/>
              </a:rPr>
              <a:t>Alcanzar funcionalidad e innovación </a:t>
            </a:r>
            <a:r>
              <a:rPr lang="es-ES" sz="2400" b="1" dirty="0">
                <a:solidFill>
                  <a:srgbClr val="00843D"/>
                </a:solidFill>
                <a:latin typeface="Source Sans Pro" pitchFamily="34" charset="0"/>
                <a:ea typeface="Source Sans Pro" pitchFamily="34" charset="0"/>
              </a:rPr>
              <a:t>de la infraestructura tecnológica para la captación de información en tiempo real</a:t>
            </a:r>
          </a:p>
        </p:txBody>
      </p:sp>
      <p:sp>
        <p:nvSpPr>
          <p:cNvPr id="5" name="2 Marcador de número de diapositiva"/>
          <p:cNvSpPr txBox="1">
            <a:spLocks/>
          </p:cNvSpPr>
          <p:nvPr/>
        </p:nvSpPr>
        <p:spPr>
          <a:xfrm>
            <a:off x="4657052" y="6357822"/>
            <a:ext cx="2845541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r" defTabSz="914400" rtl="0" eaLnBrk="1" latinLnBrk="0" hangingPunct="1">
              <a:defRPr sz="1200" kern="1200">
                <a:solidFill>
                  <a:srgbClr val="898D8D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FB0512D-BBBB-4574-95EB-A13ADB4B902F}" type="slidenum">
              <a:rPr lang="es-ES" smtClean="0"/>
              <a:pPr algn="ctr"/>
              <a:t>6</a:t>
            </a:fld>
            <a:endParaRPr lang="es-ES" dirty="0"/>
          </a:p>
        </p:txBody>
      </p:sp>
      <p:graphicFrame>
        <p:nvGraphicFramePr>
          <p:cNvPr id="8" name="Diagrama 7">
            <a:extLst>
              <a:ext uri="{FF2B5EF4-FFF2-40B4-BE49-F238E27FC236}">
                <a16:creationId xmlns:a16="http://schemas.microsoft.com/office/drawing/2014/main" xmlns="" id="{FE09A2F4-C84A-4EF7-A387-709F79AD10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15842130"/>
              </p:ext>
            </p:extLst>
          </p:nvPr>
        </p:nvGraphicFramePr>
        <p:xfrm>
          <a:off x="958358" y="1052736"/>
          <a:ext cx="10242927" cy="4296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88422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B0512D-BBBB-4574-95EB-A13ADB4B902F}" type="slidenum">
              <a:rPr lang="es-ES" smtClean="0"/>
              <a:t>7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395809" y="154440"/>
            <a:ext cx="11687455" cy="490423"/>
          </a:xfrm>
          <a:prstGeom prst="rect">
            <a:avLst/>
          </a:prstGeom>
          <a:noFill/>
        </p:spPr>
        <p:txBody>
          <a:bodyPr wrap="square" lIns="119920" tIns="59960" rIns="119920" bIns="59960" rtlCol="0">
            <a:spAutoFit/>
          </a:bodyPr>
          <a:lstStyle/>
          <a:p>
            <a:r>
              <a:rPr lang="es-ES" sz="2400" b="1" dirty="0">
                <a:solidFill>
                  <a:srgbClr val="00843D"/>
                </a:solidFill>
                <a:latin typeface="Source Sans Pro" pitchFamily="34" charset="0"/>
                <a:ea typeface="Source Sans Pro" pitchFamily="34" charset="0"/>
              </a:rPr>
              <a:t>Metas</a:t>
            </a:r>
          </a:p>
        </p:txBody>
      </p:sp>
      <p:sp>
        <p:nvSpPr>
          <p:cNvPr id="5" name="2 Marcador de número de diapositiva"/>
          <p:cNvSpPr txBox="1">
            <a:spLocks/>
          </p:cNvSpPr>
          <p:nvPr/>
        </p:nvSpPr>
        <p:spPr>
          <a:xfrm>
            <a:off x="4657052" y="6357822"/>
            <a:ext cx="2845541" cy="3652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s-MX"/>
            </a:defPPr>
            <a:lvl1pPr marL="0" algn="r" defTabSz="914400" rtl="0" eaLnBrk="1" latinLnBrk="0" hangingPunct="1">
              <a:defRPr sz="1200" kern="1200">
                <a:solidFill>
                  <a:srgbClr val="898D8D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2FB0512D-BBBB-4574-95EB-A13ADB4B902F}" type="slidenum">
              <a:rPr lang="es-ES" smtClean="0"/>
              <a:pPr algn="ctr"/>
              <a:t>7</a:t>
            </a:fld>
            <a:endParaRPr lang="es-ES" dirty="0"/>
          </a:p>
        </p:txBody>
      </p:sp>
      <p:graphicFrame>
        <p:nvGraphicFramePr>
          <p:cNvPr id="16" name="Tabla 15">
            <a:extLst>
              <a:ext uri="{FF2B5EF4-FFF2-40B4-BE49-F238E27FC236}">
                <a16:creationId xmlns:a16="http://schemas.microsoft.com/office/drawing/2014/main" xmlns="" id="{81BF8F05-B876-4C48-A50D-CE19CC215D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3820232"/>
              </p:ext>
            </p:extLst>
          </p:nvPr>
        </p:nvGraphicFramePr>
        <p:xfrm>
          <a:off x="1055545" y="980728"/>
          <a:ext cx="8864600" cy="42014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78955">
                  <a:extLst>
                    <a:ext uri="{9D8B030D-6E8A-4147-A177-3AD203B41FA5}">
                      <a16:colId xmlns:a16="http://schemas.microsoft.com/office/drawing/2014/main" xmlns="" val="3151105025"/>
                    </a:ext>
                  </a:extLst>
                </a:gridCol>
                <a:gridCol w="3378955">
                  <a:extLst>
                    <a:ext uri="{9D8B030D-6E8A-4147-A177-3AD203B41FA5}">
                      <a16:colId xmlns:a16="http://schemas.microsoft.com/office/drawing/2014/main" xmlns="" val="1018583247"/>
                    </a:ext>
                  </a:extLst>
                </a:gridCol>
                <a:gridCol w="1053345">
                  <a:extLst>
                    <a:ext uri="{9D8B030D-6E8A-4147-A177-3AD203B41FA5}">
                      <a16:colId xmlns:a16="http://schemas.microsoft.com/office/drawing/2014/main" xmlns="" val="2381052268"/>
                    </a:ext>
                  </a:extLst>
                </a:gridCol>
                <a:gridCol w="1053345">
                  <a:extLst>
                    <a:ext uri="{9D8B030D-6E8A-4147-A177-3AD203B41FA5}">
                      <a16:colId xmlns:a16="http://schemas.microsoft.com/office/drawing/2014/main" xmlns="" val="4210404246"/>
                    </a:ext>
                  </a:extLst>
                </a:gridCol>
              </a:tblGrid>
              <a:tr h="448979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Objetivo</a:t>
                      </a:r>
                      <a:endParaRPr lang="es-MX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Meta 2040</a:t>
                      </a:r>
                      <a:endParaRPr lang="es-MX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Línea de base 2020</a:t>
                      </a:r>
                      <a:endParaRPr lang="es-MX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MX" sz="1600" b="1" u="none" strike="noStrike" dirty="0">
                          <a:solidFill>
                            <a:schemeClr val="bg1"/>
                          </a:solidFill>
                          <a:effectLst/>
                        </a:rPr>
                        <a:t>Meta 2040</a:t>
                      </a:r>
                      <a:endParaRPr lang="es-MX" sz="1600" b="1" i="0" u="none" strike="noStrike" dirty="0">
                        <a:solidFill>
                          <a:schemeClr val="bg1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861048311"/>
                  </a:ext>
                </a:extLst>
              </a:tr>
              <a:tr h="600075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ES" sz="1200" u="none" strike="noStrike" dirty="0">
                          <a:effectLst/>
                        </a:rPr>
                        <a:t>1.  Centralizar la coordinación interinstitucional para la atención ciudadana y manejo de emergencias</a:t>
                      </a:r>
                      <a:endParaRPr lang="es-ES" sz="12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u="none" strike="noStrike" dirty="0">
                          <a:effectLst/>
                        </a:rPr>
                        <a:t>Todas las dependencias coordinan desde el C5 los servicios de atención ciudadana y atención de emergencias</a:t>
                      </a:r>
                      <a:endParaRPr lang="es-ES" sz="12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u="none" strike="noStrike" dirty="0">
                          <a:effectLst/>
                        </a:rPr>
                        <a:t>50%</a:t>
                      </a:r>
                      <a:endParaRPr lang="es-MX" sz="12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u="none" strike="noStrike" dirty="0">
                          <a:effectLst/>
                        </a:rPr>
                        <a:t>100%</a:t>
                      </a:r>
                      <a:endParaRPr lang="es-MX" sz="12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705078103"/>
                  </a:ext>
                </a:extLst>
              </a:tr>
              <a:tr h="60007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347472" algn="l" rtl="0" fontAlgn="ctr"/>
                      <a:r>
                        <a:rPr lang="es-ES" sz="1200" u="none" strike="noStrike" dirty="0">
                          <a:effectLst/>
                        </a:rPr>
                        <a:t>Mejora el nivel de satisfacción relacionado con el tiempo destinado a su realización sobre las llamadas de emergencia a la policía</a:t>
                      </a:r>
                    </a:p>
                  </a:txBody>
                  <a:tcPr marL="9525" marR="9525" marT="9525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s-MX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55%*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fontAlgn="ctr" latinLnBrk="0" hangingPunct="1"/>
                      <a:r>
                        <a:rPr lang="es-MX" sz="12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lang="es-MX" sz="12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164870118"/>
                  </a:ext>
                </a:extLst>
              </a:tr>
              <a:tr h="637218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es-ES" sz="1200" u="none" strike="noStrike" dirty="0">
                          <a:effectLst/>
                        </a:rPr>
                        <a:t>2. Gestionar  de manera transparente la atención ciudadana</a:t>
                      </a:r>
                      <a:endParaRPr lang="es-ES" sz="12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u="none" strike="noStrike">
                          <a:effectLst/>
                        </a:rPr>
                        <a:t>Un sistema de consulta ciudadana de los incidentes reportados y servicios solicitados</a:t>
                      </a:r>
                      <a:endParaRPr lang="es-ES" sz="1200" b="0" i="0" u="none" strike="noStrike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u="none" strike="noStrike">
                          <a:effectLst/>
                        </a:rPr>
                        <a:t>0</a:t>
                      </a:r>
                      <a:endParaRPr lang="es-MX" sz="1200" b="0" i="0" u="none" strike="noStrike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u="none" strike="noStrike">
                          <a:effectLst/>
                        </a:rPr>
                        <a:t>100%</a:t>
                      </a:r>
                      <a:endParaRPr lang="es-MX" sz="1200" b="0" i="0" u="none" strike="noStrike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982181549"/>
                  </a:ext>
                </a:extLst>
              </a:tr>
              <a:tr h="60007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u="none" strike="noStrike" dirty="0">
                          <a:effectLst/>
                        </a:rPr>
                        <a:t>La ciudadanía tiene un alto nivel de confianza en las autoridades de seguridad pública de la Ciudad de México</a:t>
                      </a:r>
                      <a:endParaRPr lang="es-ES" sz="12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u="none" strike="noStrike" dirty="0">
                          <a:effectLst/>
                        </a:rPr>
                        <a:t>40%**</a:t>
                      </a:r>
                      <a:endParaRPr lang="es-MX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MX" sz="1100" u="none" strike="noStrike" dirty="0">
                          <a:effectLst/>
                        </a:rPr>
                        <a:t>80%</a:t>
                      </a:r>
                      <a:endParaRPr lang="es-MX" sz="11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563051282"/>
                  </a:ext>
                </a:extLst>
              </a:tr>
              <a:tr h="400050">
                <a:tc rowSpan="3">
                  <a:txBody>
                    <a:bodyPr/>
                    <a:lstStyle/>
                    <a:p>
                      <a:pPr algn="l" rtl="0" fontAlgn="ctr"/>
                      <a:r>
                        <a:rPr lang="es-ES" sz="1200" u="none" strike="noStrike" dirty="0">
                          <a:effectLst/>
                        </a:rPr>
                        <a:t>3. Fortalecimiento de la infraestructura tecnológica para la captación de información en tiempo real</a:t>
                      </a:r>
                      <a:endParaRPr lang="es-ES" sz="12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MX" sz="1200" u="none" strike="noStrike" dirty="0">
                          <a:effectLst/>
                        </a:rPr>
                        <a:t>Incrementar el número de dispositivos de videovigilancia</a:t>
                      </a:r>
                      <a:endParaRPr lang="es-MX" sz="12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u="none" strike="noStrike">
                          <a:effectLst/>
                        </a:rPr>
                        <a:t>15,310</a:t>
                      </a:r>
                      <a:endParaRPr lang="es-MX" sz="1200" b="0" i="0" u="none" strike="noStrike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u="none" strike="noStrike">
                          <a:effectLst/>
                        </a:rPr>
                        <a:t>30,000</a:t>
                      </a:r>
                      <a:endParaRPr lang="es-MX" sz="1200" b="0" i="0" u="none" strike="noStrike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457314263"/>
                  </a:ext>
                </a:extLst>
              </a:tr>
              <a:tr h="4000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s-ES" sz="1200" u="none" strike="noStrike" dirty="0">
                          <a:effectLst/>
                        </a:rPr>
                        <a:t>Se cuenta con GPS y sistema de optimización de trayectos en todas las ambulancias</a:t>
                      </a:r>
                      <a:endParaRPr lang="es-ES" sz="12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u="none" strike="noStrike" dirty="0">
                          <a:effectLst/>
                        </a:rPr>
                        <a:t>0%</a:t>
                      </a:r>
                      <a:endParaRPr lang="es-MX" sz="12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u="none" strike="noStrike" dirty="0">
                          <a:effectLst/>
                        </a:rPr>
                        <a:t>100%</a:t>
                      </a:r>
                      <a:endParaRPr lang="es-MX" sz="12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1009188"/>
                  </a:ext>
                </a:extLst>
              </a:tr>
              <a:tr h="40005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-347472" algn="l" rtl="0" fontAlgn="ctr"/>
                      <a:r>
                        <a:rPr lang="es-ES" sz="1200" u="none" strike="noStrike" dirty="0">
                          <a:effectLst/>
                        </a:rPr>
                        <a:t>Se cuenta con sensores de seguridad y movimiento en todas las instalaciones estratégicas de la Ciudad</a:t>
                      </a:r>
                    </a:p>
                  </a:txBody>
                  <a:tcPr marL="9525" marR="9525" marT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u="none" strike="noStrike" dirty="0">
                          <a:effectLst/>
                        </a:rPr>
                        <a:t>0%</a:t>
                      </a:r>
                      <a:endParaRPr lang="es-MX" sz="12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rtl="0" fontAlgn="ctr"/>
                      <a:r>
                        <a:rPr lang="es-MX" sz="1200" u="none" strike="noStrike" dirty="0">
                          <a:effectLst/>
                        </a:rPr>
                        <a:t>100%</a:t>
                      </a:r>
                      <a:endParaRPr lang="es-MX" sz="1200" b="0" i="0" u="none" strike="noStrike" dirty="0">
                        <a:solidFill>
                          <a:srgbClr val="404040"/>
                        </a:solidFill>
                        <a:effectLst/>
                        <a:latin typeface="Calibri Light" panose="020F0302020204030204" pitchFamily="34" charset="0"/>
                      </a:endParaRPr>
                    </a:p>
                  </a:txBody>
                  <a:tcPr marL="9525" marR="9525" marT="9525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63853485"/>
                  </a:ext>
                </a:extLst>
              </a:tr>
            </a:tbl>
          </a:graphicData>
        </a:graphic>
      </p:graphicFrame>
      <p:sp>
        <p:nvSpPr>
          <p:cNvPr id="17" name="CuadroTexto 16">
            <a:extLst>
              <a:ext uri="{FF2B5EF4-FFF2-40B4-BE49-F238E27FC236}">
                <a16:creationId xmlns:a16="http://schemas.microsoft.com/office/drawing/2014/main" xmlns="" id="{DB65E3FF-FD74-40BD-B928-624D2A321B43}"/>
              </a:ext>
            </a:extLst>
          </p:cNvPr>
          <p:cNvSpPr txBox="1"/>
          <p:nvPr/>
        </p:nvSpPr>
        <p:spPr>
          <a:xfrm>
            <a:off x="732410" y="6259813"/>
            <a:ext cx="5825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*Encuesta Nacional de Calidad e Impacto Gubernamental (ENCIG) 2019</a:t>
            </a:r>
          </a:p>
          <a:p>
            <a:r>
              <a:rPr lang="es-MX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**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Encuesta Nacional de Victimización y Percepción sobre Seguridad Pública (ENVIPE) 2019</a:t>
            </a:r>
            <a:endParaRPr lang="es-MX" sz="12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49347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1594</TotalTime>
  <Words>908</Words>
  <Application>Microsoft Office PowerPoint</Application>
  <PresentationFormat>Personalizado</PresentationFormat>
  <Paragraphs>98</Paragraphs>
  <Slides>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8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Armando González Díaz</dc:creator>
  <cp:lastModifiedBy>Mario Pavel Díaz Román</cp:lastModifiedBy>
  <cp:revision>212</cp:revision>
  <dcterms:created xsi:type="dcterms:W3CDTF">2020-01-02T20:06:30Z</dcterms:created>
  <dcterms:modified xsi:type="dcterms:W3CDTF">2020-08-08T01:21:54Z</dcterms:modified>
</cp:coreProperties>
</file>